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7"/>
  </p:notesMasterIdLst>
  <p:sldIdLst>
    <p:sldId id="353" r:id="rId5"/>
    <p:sldId id="360" r:id="rId6"/>
    <p:sldId id="321" r:id="rId7"/>
    <p:sldId id="342" r:id="rId8"/>
    <p:sldId id="343" r:id="rId9"/>
    <p:sldId id="323" r:id="rId10"/>
    <p:sldId id="368" r:id="rId11"/>
    <p:sldId id="325" r:id="rId12"/>
    <p:sldId id="363" r:id="rId13"/>
    <p:sldId id="356" r:id="rId14"/>
    <p:sldId id="351" r:id="rId15"/>
    <p:sldId id="326" r:id="rId16"/>
    <p:sldId id="371" r:id="rId17"/>
    <p:sldId id="378" r:id="rId18"/>
    <p:sldId id="359" r:id="rId19"/>
    <p:sldId id="379" r:id="rId20"/>
    <p:sldId id="373" r:id="rId21"/>
    <p:sldId id="369" r:id="rId22"/>
    <p:sldId id="324" r:id="rId23"/>
    <p:sldId id="349" r:id="rId24"/>
    <p:sldId id="374" r:id="rId25"/>
    <p:sldId id="329" r:id="rId26"/>
    <p:sldId id="328" r:id="rId27"/>
    <p:sldId id="367" r:id="rId28"/>
    <p:sldId id="375" r:id="rId29"/>
    <p:sldId id="362" r:id="rId30"/>
    <p:sldId id="370" r:id="rId31"/>
    <p:sldId id="327" r:id="rId32"/>
    <p:sldId id="354" r:id="rId33"/>
    <p:sldId id="376" r:id="rId34"/>
    <p:sldId id="377" r:id="rId35"/>
    <p:sldId id="361"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Horne" initials="EH" lastIdx="15" clrIdx="0">
    <p:extLst>
      <p:ext uri="{19B8F6BF-5375-455C-9EA6-DF929625EA0E}">
        <p15:presenceInfo xmlns:p15="http://schemas.microsoft.com/office/powerpoint/2012/main" userId="S::Horne@fxw.org::9583e72a-f4ef-4e8e-935e-2fcec8a8604d" providerId="AD"/>
      </p:ext>
    </p:extLst>
  </p:cmAuthor>
  <p:cmAuthor id="2" name="Guest User" initials="GU" lastIdx="7" clrIdx="1">
    <p:extLst>
      <p:ext uri="{19B8F6BF-5375-455C-9EA6-DF929625EA0E}">
        <p15:presenceInfo xmlns:p15="http://schemas.microsoft.com/office/powerpoint/2012/main" userId="S::urn:spo:anon#02d7200777b93afbbb85b6aca5b240dc232dd569bd60b0b413142988c1dd1aaf::" providerId="AD"/>
      </p:ext>
    </p:extLst>
  </p:cmAuthor>
  <p:cmAuthor id="3" name="Kendall Mallette" initials="KM" lastIdx="4" clrIdx="2">
    <p:extLst>
      <p:ext uri="{19B8F6BF-5375-455C-9EA6-DF929625EA0E}">
        <p15:presenceInfo xmlns:p15="http://schemas.microsoft.com/office/powerpoint/2012/main" userId="S::mallettek@fxw.org::642c15ab-7c67-48aa-b017-942e78ae1d6a" providerId="AD"/>
      </p:ext>
    </p:extLst>
  </p:cmAuthor>
  <p:cmAuthor id="4" name="Michael Kennedy" initials="MK" lastIdx="2" clrIdx="3">
    <p:extLst>
      <p:ext uri="{19B8F6BF-5375-455C-9EA6-DF929625EA0E}">
        <p15:presenceInfo xmlns:p15="http://schemas.microsoft.com/office/powerpoint/2012/main" userId="S::kennedym@fxw.org::5597524a-cf88-4dc6-83f3-5d489eb185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48508-A7FC-4EBF-AD67-5BDCAAA2A98C}" v="1" dt="2022-03-23T19:04:15.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my Greenfield" userId="S::greenfieldj@fxw.org::3220598f-b487-4acf-8e27-8d76b6434869" providerId="AD" clId="Web-{BC7A66CD-E7EE-B1D5-2C76-B3016A67E0AE}"/>
    <pc:docChg chg="modSld">
      <pc:chgData name="Jimmy Greenfield" userId="S::greenfieldj@fxw.org::3220598f-b487-4acf-8e27-8d76b6434869" providerId="AD" clId="Web-{BC7A66CD-E7EE-B1D5-2C76-B3016A67E0AE}" dt="2022-02-11T15:08:21.972" v="18" actId="20577"/>
      <pc:docMkLst>
        <pc:docMk/>
      </pc:docMkLst>
      <pc:sldChg chg="modSp">
        <pc:chgData name="Jimmy Greenfield" userId="S::greenfieldj@fxw.org::3220598f-b487-4acf-8e27-8d76b6434869" providerId="AD" clId="Web-{BC7A66CD-E7EE-B1D5-2C76-B3016A67E0AE}" dt="2022-02-11T15:08:03.425" v="16" actId="20577"/>
        <pc:sldMkLst>
          <pc:docMk/>
          <pc:sldMk cId="1118297548" sldId="326"/>
        </pc:sldMkLst>
        <pc:spChg chg="mod">
          <ac:chgData name="Jimmy Greenfield" userId="S::greenfieldj@fxw.org::3220598f-b487-4acf-8e27-8d76b6434869" providerId="AD" clId="Web-{BC7A66CD-E7EE-B1D5-2C76-B3016A67E0AE}" dt="2022-02-11T15:08:03.425" v="16" actId="20577"/>
          <ac:spMkLst>
            <pc:docMk/>
            <pc:sldMk cId="1118297548" sldId="326"/>
            <ac:spMk id="3" creationId="{807573BC-B682-475F-A945-172591CF1158}"/>
          </ac:spMkLst>
        </pc:spChg>
      </pc:sldChg>
      <pc:sldChg chg="modSp">
        <pc:chgData name="Jimmy Greenfield" userId="S::greenfieldj@fxw.org::3220598f-b487-4acf-8e27-8d76b6434869" providerId="AD" clId="Web-{BC7A66CD-E7EE-B1D5-2C76-B3016A67E0AE}" dt="2022-02-11T15:07:35.910" v="12" actId="20577"/>
        <pc:sldMkLst>
          <pc:docMk/>
          <pc:sldMk cId="970992985" sldId="343"/>
        </pc:sldMkLst>
        <pc:spChg chg="mod">
          <ac:chgData name="Jimmy Greenfield" userId="S::greenfieldj@fxw.org::3220598f-b487-4acf-8e27-8d76b6434869" providerId="AD" clId="Web-{BC7A66CD-E7EE-B1D5-2C76-B3016A67E0AE}" dt="2022-02-11T15:07:35.910" v="12" actId="20577"/>
          <ac:spMkLst>
            <pc:docMk/>
            <pc:sldMk cId="970992985" sldId="343"/>
            <ac:spMk id="3" creationId="{807573BC-B682-475F-A945-172591CF1158}"/>
          </ac:spMkLst>
        </pc:spChg>
      </pc:sldChg>
      <pc:sldChg chg="modSp">
        <pc:chgData name="Jimmy Greenfield" userId="S::greenfieldj@fxw.org::3220598f-b487-4acf-8e27-8d76b6434869" providerId="AD" clId="Web-{BC7A66CD-E7EE-B1D5-2C76-B3016A67E0AE}" dt="2022-02-11T15:07:19.207" v="10" actId="20577"/>
        <pc:sldMkLst>
          <pc:docMk/>
          <pc:sldMk cId="86935665" sldId="353"/>
        </pc:sldMkLst>
        <pc:spChg chg="mod">
          <ac:chgData name="Jimmy Greenfield" userId="S::greenfieldj@fxw.org::3220598f-b487-4acf-8e27-8d76b6434869" providerId="AD" clId="Web-{BC7A66CD-E7EE-B1D5-2C76-B3016A67E0AE}" dt="2022-02-11T15:07:19.207" v="10" actId="20577"/>
          <ac:spMkLst>
            <pc:docMk/>
            <pc:sldMk cId="86935665" sldId="353"/>
            <ac:spMk id="8" creationId="{06A9F802-BBEE-42E7-AE64-29BAA6E6F768}"/>
          </ac:spMkLst>
        </pc:spChg>
      </pc:sldChg>
      <pc:sldChg chg="modSp">
        <pc:chgData name="Jimmy Greenfield" userId="S::greenfieldj@fxw.org::3220598f-b487-4acf-8e27-8d76b6434869" providerId="AD" clId="Web-{BC7A66CD-E7EE-B1D5-2C76-B3016A67E0AE}" dt="2022-02-11T15:08:21.972" v="18" actId="20577"/>
        <pc:sldMkLst>
          <pc:docMk/>
          <pc:sldMk cId="2645904149" sldId="373"/>
        </pc:sldMkLst>
        <pc:spChg chg="mod">
          <ac:chgData name="Jimmy Greenfield" userId="S::greenfieldj@fxw.org::3220598f-b487-4acf-8e27-8d76b6434869" providerId="AD" clId="Web-{BC7A66CD-E7EE-B1D5-2C76-B3016A67E0AE}" dt="2022-02-11T15:08:21.972" v="18" actId="20577"/>
          <ac:spMkLst>
            <pc:docMk/>
            <pc:sldMk cId="2645904149" sldId="373"/>
            <ac:spMk id="9" creationId="{C468899F-0D07-42E7-A5C9-9E944AC3BD9F}"/>
          </ac:spMkLst>
        </pc:spChg>
      </pc:sldChg>
    </pc:docChg>
  </pc:docChgLst>
  <pc:docChgLst>
    <pc:chgData name="Eboni Dixon" userId="bcde38d7-71fe-4c2f-9937-993acb82067a" providerId="ADAL" clId="{F3AFAA8F-5CA1-4D9E-A7F3-04968BCC70C3}"/>
    <pc:docChg chg="undo redo custSel addSld delSld modSld sldOrd">
      <pc:chgData name="Eboni Dixon" userId="bcde38d7-71fe-4c2f-9937-993acb82067a" providerId="ADAL" clId="{F3AFAA8F-5CA1-4D9E-A7F3-04968BCC70C3}" dt="2022-02-15T23:55:01.841" v="7911"/>
      <pc:docMkLst>
        <pc:docMk/>
      </pc:docMkLst>
      <pc:sldChg chg="modSp mod">
        <pc:chgData name="Eboni Dixon" userId="bcde38d7-71fe-4c2f-9937-993acb82067a" providerId="ADAL" clId="{F3AFAA8F-5CA1-4D9E-A7F3-04968BCC70C3}" dt="2022-02-10T20:04:01.297" v="5150" actId="14100"/>
        <pc:sldMkLst>
          <pc:docMk/>
          <pc:sldMk cId="1765797312" sldId="321"/>
        </pc:sldMkLst>
        <pc:spChg chg="mod">
          <ac:chgData name="Eboni Dixon" userId="bcde38d7-71fe-4c2f-9937-993acb82067a" providerId="ADAL" clId="{F3AFAA8F-5CA1-4D9E-A7F3-04968BCC70C3}" dt="2022-02-10T16:47:45.986" v="1920" actId="122"/>
          <ac:spMkLst>
            <pc:docMk/>
            <pc:sldMk cId="1765797312" sldId="321"/>
            <ac:spMk id="2" creationId="{7C6B1111-4AA3-4763-9634-EB6F0B2DA4F1}"/>
          </ac:spMkLst>
        </pc:spChg>
        <pc:spChg chg="mod">
          <ac:chgData name="Eboni Dixon" userId="bcde38d7-71fe-4c2f-9937-993acb82067a" providerId="ADAL" clId="{F3AFAA8F-5CA1-4D9E-A7F3-04968BCC70C3}" dt="2022-02-10T20:04:01.297" v="5150" actId="14100"/>
          <ac:spMkLst>
            <pc:docMk/>
            <pc:sldMk cId="1765797312" sldId="321"/>
            <ac:spMk id="3" creationId="{807573BC-B682-475F-A945-172591CF1158}"/>
          </ac:spMkLst>
        </pc:spChg>
      </pc:sldChg>
      <pc:sldChg chg="modSp mod modNotesTx">
        <pc:chgData name="Eboni Dixon" userId="bcde38d7-71fe-4c2f-9937-993acb82067a" providerId="ADAL" clId="{F3AFAA8F-5CA1-4D9E-A7F3-04968BCC70C3}" dt="2022-02-10T20:05:32.874" v="5153" actId="14100"/>
        <pc:sldMkLst>
          <pc:docMk/>
          <pc:sldMk cId="1840598647" sldId="323"/>
        </pc:sldMkLst>
        <pc:spChg chg="mod">
          <ac:chgData name="Eboni Dixon" userId="bcde38d7-71fe-4c2f-9937-993acb82067a" providerId="ADAL" clId="{F3AFAA8F-5CA1-4D9E-A7F3-04968BCC70C3}" dt="2022-02-10T16:47:25.682" v="1917" actId="122"/>
          <ac:spMkLst>
            <pc:docMk/>
            <pc:sldMk cId="1840598647" sldId="323"/>
            <ac:spMk id="2" creationId="{7C6B1111-4AA3-4763-9634-EB6F0B2DA4F1}"/>
          </ac:spMkLst>
        </pc:spChg>
        <pc:spChg chg="mod">
          <ac:chgData name="Eboni Dixon" userId="bcde38d7-71fe-4c2f-9937-993acb82067a" providerId="ADAL" clId="{F3AFAA8F-5CA1-4D9E-A7F3-04968BCC70C3}" dt="2022-02-10T20:05:32.874" v="5153" actId="14100"/>
          <ac:spMkLst>
            <pc:docMk/>
            <pc:sldMk cId="1840598647" sldId="323"/>
            <ac:spMk id="3" creationId="{807573BC-B682-475F-A945-172591CF1158}"/>
          </ac:spMkLst>
        </pc:spChg>
      </pc:sldChg>
      <pc:sldChg chg="modSp mod">
        <pc:chgData name="Eboni Dixon" userId="bcde38d7-71fe-4c2f-9937-993acb82067a" providerId="ADAL" clId="{F3AFAA8F-5CA1-4D9E-A7F3-04968BCC70C3}" dt="2022-02-15T17:27:54.721" v="7895" actId="20577"/>
        <pc:sldMkLst>
          <pc:docMk/>
          <pc:sldMk cId="4164657570" sldId="324"/>
        </pc:sldMkLst>
        <pc:spChg chg="mod">
          <ac:chgData name="Eboni Dixon" userId="bcde38d7-71fe-4c2f-9937-993acb82067a" providerId="ADAL" clId="{F3AFAA8F-5CA1-4D9E-A7F3-04968BCC70C3}" dt="2022-02-10T16:48:50.066" v="1928" actId="1076"/>
          <ac:spMkLst>
            <pc:docMk/>
            <pc:sldMk cId="4164657570" sldId="324"/>
            <ac:spMk id="2" creationId="{7C6B1111-4AA3-4763-9634-EB6F0B2DA4F1}"/>
          </ac:spMkLst>
        </pc:spChg>
        <pc:spChg chg="mod">
          <ac:chgData name="Eboni Dixon" userId="bcde38d7-71fe-4c2f-9937-993acb82067a" providerId="ADAL" clId="{F3AFAA8F-5CA1-4D9E-A7F3-04968BCC70C3}" dt="2022-02-15T17:27:54.721" v="7895" actId="20577"/>
          <ac:spMkLst>
            <pc:docMk/>
            <pc:sldMk cId="4164657570" sldId="324"/>
            <ac:spMk id="3" creationId="{807573BC-B682-475F-A945-172591CF1158}"/>
          </ac:spMkLst>
        </pc:spChg>
      </pc:sldChg>
      <pc:sldChg chg="modSp mod">
        <pc:chgData name="Eboni Dixon" userId="bcde38d7-71fe-4c2f-9937-993acb82067a" providerId="ADAL" clId="{F3AFAA8F-5CA1-4D9E-A7F3-04968BCC70C3}" dt="2022-02-15T14:20:07.999" v="7863" actId="113"/>
        <pc:sldMkLst>
          <pc:docMk/>
          <pc:sldMk cId="3242656445" sldId="325"/>
        </pc:sldMkLst>
        <pc:spChg chg="mod">
          <ac:chgData name="Eboni Dixon" userId="bcde38d7-71fe-4c2f-9937-993acb82067a" providerId="ADAL" clId="{F3AFAA8F-5CA1-4D9E-A7F3-04968BCC70C3}" dt="2022-02-10T16:47:08.006" v="1914" actId="122"/>
          <ac:spMkLst>
            <pc:docMk/>
            <pc:sldMk cId="3242656445" sldId="325"/>
            <ac:spMk id="2" creationId="{7C6B1111-4AA3-4763-9634-EB6F0B2DA4F1}"/>
          </ac:spMkLst>
        </pc:spChg>
        <pc:spChg chg="mod">
          <ac:chgData name="Eboni Dixon" userId="bcde38d7-71fe-4c2f-9937-993acb82067a" providerId="ADAL" clId="{F3AFAA8F-5CA1-4D9E-A7F3-04968BCC70C3}" dt="2022-02-15T14:20:07.999" v="7863" actId="113"/>
          <ac:spMkLst>
            <pc:docMk/>
            <pc:sldMk cId="3242656445" sldId="325"/>
            <ac:spMk id="3" creationId="{807573BC-B682-475F-A945-172591CF1158}"/>
          </ac:spMkLst>
        </pc:spChg>
      </pc:sldChg>
      <pc:sldChg chg="modSp mod">
        <pc:chgData name="Eboni Dixon" userId="bcde38d7-71fe-4c2f-9937-993acb82067a" providerId="ADAL" clId="{F3AFAA8F-5CA1-4D9E-A7F3-04968BCC70C3}" dt="2022-02-10T16:45:03.991" v="1911" actId="20577"/>
        <pc:sldMkLst>
          <pc:docMk/>
          <pc:sldMk cId="1118297548" sldId="326"/>
        </pc:sldMkLst>
        <pc:spChg chg="mod">
          <ac:chgData name="Eboni Dixon" userId="bcde38d7-71fe-4c2f-9937-993acb82067a" providerId="ADAL" clId="{F3AFAA8F-5CA1-4D9E-A7F3-04968BCC70C3}" dt="2022-02-10T16:45:03.991" v="1911" actId="20577"/>
          <ac:spMkLst>
            <pc:docMk/>
            <pc:sldMk cId="1118297548" sldId="326"/>
            <ac:spMk id="3" creationId="{807573BC-B682-475F-A945-172591CF1158}"/>
          </ac:spMkLst>
        </pc:spChg>
      </pc:sldChg>
      <pc:sldChg chg="modSp mod">
        <pc:chgData name="Eboni Dixon" userId="bcde38d7-71fe-4c2f-9937-993acb82067a" providerId="ADAL" clId="{F3AFAA8F-5CA1-4D9E-A7F3-04968BCC70C3}" dt="2022-02-10T18:12:36.733" v="4072" actId="27636"/>
        <pc:sldMkLst>
          <pc:docMk/>
          <pc:sldMk cId="1176830780" sldId="327"/>
        </pc:sldMkLst>
        <pc:spChg chg="mod">
          <ac:chgData name="Eboni Dixon" userId="bcde38d7-71fe-4c2f-9937-993acb82067a" providerId="ADAL" clId="{F3AFAA8F-5CA1-4D9E-A7F3-04968BCC70C3}" dt="2022-02-10T18:07:59.832" v="3912" actId="122"/>
          <ac:spMkLst>
            <pc:docMk/>
            <pc:sldMk cId="1176830780" sldId="327"/>
            <ac:spMk id="2" creationId="{7C6B1111-4AA3-4763-9634-EB6F0B2DA4F1}"/>
          </ac:spMkLst>
        </pc:spChg>
        <pc:spChg chg="mod">
          <ac:chgData name="Eboni Dixon" userId="bcde38d7-71fe-4c2f-9937-993acb82067a" providerId="ADAL" clId="{F3AFAA8F-5CA1-4D9E-A7F3-04968BCC70C3}" dt="2022-02-10T18:12:36.733" v="4072" actId="27636"/>
          <ac:spMkLst>
            <pc:docMk/>
            <pc:sldMk cId="1176830780" sldId="327"/>
            <ac:spMk id="3" creationId="{807573BC-B682-475F-A945-172591CF1158}"/>
          </ac:spMkLst>
        </pc:spChg>
      </pc:sldChg>
      <pc:sldChg chg="modSp mod modNotesTx">
        <pc:chgData name="Eboni Dixon" userId="bcde38d7-71fe-4c2f-9937-993acb82067a" providerId="ADAL" clId="{F3AFAA8F-5CA1-4D9E-A7F3-04968BCC70C3}" dt="2022-02-10T18:00:10.505" v="3869" actId="20577"/>
        <pc:sldMkLst>
          <pc:docMk/>
          <pc:sldMk cId="1311235542" sldId="328"/>
        </pc:sldMkLst>
        <pc:spChg chg="mod">
          <ac:chgData name="Eboni Dixon" userId="bcde38d7-71fe-4c2f-9937-993acb82067a" providerId="ADAL" clId="{F3AFAA8F-5CA1-4D9E-A7F3-04968BCC70C3}" dt="2022-02-10T17:18:45.427" v="2900" actId="20577"/>
          <ac:spMkLst>
            <pc:docMk/>
            <pc:sldMk cId="1311235542" sldId="328"/>
            <ac:spMk id="2" creationId="{7C6B1111-4AA3-4763-9634-EB6F0B2DA4F1}"/>
          </ac:spMkLst>
        </pc:spChg>
        <pc:spChg chg="mod">
          <ac:chgData name="Eboni Dixon" userId="bcde38d7-71fe-4c2f-9937-993acb82067a" providerId="ADAL" clId="{F3AFAA8F-5CA1-4D9E-A7F3-04968BCC70C3}" dt="2022-02-10T18:00:10.505" v="3869" actId="20577"/>
          <ac:spMkLst>
            <pc:docMk/>
            <pc:sldMk cId="1311235542" sldId="328"/>
            <ac:spMk id="3" creationId="{807573BC-B682-475F-A945-172591CF1158}"/>
          </ac:spMkLst>
        </pc:spChg>
      </pc:sldChg>
      <pc:sldChg chg="addSp delSp modSp mod">
        <pc:chgData name="Eboni Dixon" userId="bcde38d7-71fe-4c2f-9937-993acb82067a" providerId="ADAL" clId="{F3AFAA8F-5CA1-4D9E-A7F3-04968BCC70C3}" dt="2022-02-10T22:32:27.004" v="6782" actId="1076"/>
        <pc:sldMkLst>
          <pc:docMk/>
          <pc:sldMk cId="264117865" sldId="329"/>
        </pc:sldMkLst>
        <pc:spChg chg="mod">
          <ac:chgData name="Eboni Dixon" userId="bcde38d7-71fe-4c2f-9937-993acb82067a" providerId="ADAL" clId="{F3AFAA8F-5CA1-4D9E-A7F3-04968BCC70C3}" dt="2022-02-10T17:19:16.733" v="2914" actId="20577"/>
          <ac:spMkLst>
            <pc:docMk/>
            <pc:sldMk cId="264117865" sldId="329"/>
            <ac:spMk id="2" creationId="{7C6B1111-4AA3-4763-9634-EB6F0B2DA4F1}"/>
          </ac:spMkLst>
        </pc:spChg>
        <pc:spChg chg="add mod">
          <ac:chgData name="Eboni Dixon" userId="bcde38d7-71fe-4c2f-9937-993acb82067a" providerId="ADAL" clId="{F3AFAA8F-5CA1-4D9E-A7F3-04968BCC70C3}" dt="2022-02-10T17:19:17.836" v="2916" actId="27636"/>
          <ac:spMkLst>
            <pc:docMk/>
            <pc:sldMk cId="264117865" sldId="329"/>
            <ac:spMk id="4" creationId="{1816BFA1-4C88-437A-BF88-51FBECE9DA6B}"/>
          </ac:spMkLst>
        </pc:spChg>
        <pc:spChg chg="add mod">
          <ac:chgData name="Eboni Dixon" userId="bcde38d7-71fe-4c2f-9937-993acb82067a" providerId="ADAL" clId="{F3AFAA8F-5CA1-4D9E-A7F3-04968BCC70C3}" dt="2022-02-10T22:26:52.220" v="6564" actId="1076"/>
          <ac:spMkLst>
            <pc:docMk/>
            <pc:sldMk cId="264117865" sldId="329"/>
            <ac:spMk id="17" creationId="{68BA3676-0A90-4960-9A50-71A392DC387D}"/>
          </ac:spMkLst>
        </pc:spChg>
        <pc:spChg chg="add mod">
          <ac:chgData name="Eboni Dixon" userId="bcde38d7-71fe-4c2f-9937-993acb82067a" providerId="ADAL" clId="{F3AFAA8F-5CA1-4D9E-A7F3-04968BCC70C3}" dt="2022-02-10T22:30:43.544" v="6721" actId="1076"/>
          <ac:spMkLst>
            <pc:docMk/>
            <pc:sldMk cId="264117865" sldId="329"/>
            <ac:spMk id="20" creationId="{E588716C-4344-4A3E-A961-5D64EE3D180D}"/>
          </ac:spMkLst>
        </pc:spChg>
        <pc:spChg chg="add mod">
          <ac:chgData name="Eboni Dixon" userId="bcde38d7-71fe-4c2f-9937-993acb82067a" providerId="ADAL" clId="{F3AFAA8F-5CA1-4D9E-A7F3-04968BCC70C3}" dt="2022-02-10T22:28:54.709" v="6625" actId="1076"/>
          <ac:spMkLst>
            <pc:docMk/>
            <pc:sldMk cId="264117865" sldId="329"/>
            <ac:spMk id="21" creationId="{7FC4185A-0C54-4B8D-A7DF-6BBEAC89B016}"/>
          </ac:spMkLst>
        </pc:spChg>
        <pc:spChg chg="add mod">
          <ac:chgData name="Eboni Dixon" userId="bcde38d7-71fe-4c2f-9937-993acb82067a" providerId="ADAL" clId="{F3AFAA8F-5CA1-4D9E-A7F3-04968BCC70C3}" dt="2022-02-10T22:29:19.988" v="6654" actId="1076"/>
          <ac:spMkLst>
            <pc:docMk/>
            <pc:sldMk cId="264117865" sldId="329"/>
            <ac:spMk id="22" creationId="{41282621-267B-48FD-824D-5E4250D7EC7D}"/>
          </ac:spMkLst>
        </pc:spChg>
        <pc:spChg chg="add mod">
          <ac:chgData name="Eboni Dixon" userId="bcde38d7-71fe-4c2f-9937-993acb82067a" providerId="ADAL" clId="{F3AFAA8F-5CA1-4D9E-A7F3-04968BCC70C3}" dt="2022-02-10T22:29:47.611" v="6682" actId="1076"/>
          <ac:spMkLst>
            <pc:docMk/>
            <pc:sldMk cId="264117865" sldId="329"/>
            <ac:spMk id="23" creationId="{08FE39A7-E9B7-4D85-A7E9-38A080F9DA08}"/>
          </ac:spMkLst>
        </pc:spChg>
        <pc:spChg chg="add mod">
          <ac:chgData name="Eboni Dixon" userId="bcde38d7-71fe-4c2f-9937-993acb82067a" providerId="ADAL" clId="{F3AFAA8F-5CA1-4D9E-A7F3-04968BCC70C3}" dt="2022-02-10T22:30:20.141" v="6719" actId="1076"/>
          <ac:spMkLst>
            <pc:docMk/>
            <pc:sldMk cId="264117865" sldId="329"/>
            <ac:spMk id="24" creationId="{AA9E1689-1881-4C6C-9173-42FF5827D706}"/>
          </ac:spMkLst>
        </pc:spChg>
        <pc:spChg chg="add mod">
          <ac:chgData name="Eboni Dixon" userId="bcde38d7-71fe-4c2f-9937-993acb82067a" providerId="ADAL" clId="{F3AFAA8F-5CA1-4D9E-A7F3-04968BCC70C3}" dt="2022-02-10T22:31:20.101" v="6748" actId="1076"/>
          <ac:spMkLst>
            <pc:docMk/>
            <pc:sldMk cId="264117865" sldId="329"/>
            <ac:spMk id="25" creationId="{E85D4345-B6E4-4B46-99CC-459A84EAC38B}"/>
          </ac:spMkLst>
        </pc:spChg>
        <pc:spChg chg="add mod">
          <ac:chgData name="Eboni Dixon" userId="bcde38d7-71fe-4c2f-9937-993acb82067a" providerId="ADAL" clId="{F3AFAA8F-5CA1-4D9E-A7F3-04968BCC70C3}" dt="2022-02-10T22:32:15.998" v="6780" actId="1076"/>
          <ac:spMkLst>
            <pc:docMk/>
            <pc:sldMk cId="264117865" sldId="329"/>
            <ac:spMk id="26" creationId="{850CB188-3C02-4DE9-B02C-60F09B86C689}"/>
          </ac:spMkLst>
        </pc:spChg>
        <pc:graphicFrameChg chg="add del mod modGraphic">
          <ac:chgData name="Eboni Dixon" userId="bcde38d7-71fe-4c2f-9937-993acb82067a" providerId="ADAL" clId="{F3AFAA8F-5CA1-4D9E-A7F3-04968BCC70C3}" dt="2022-02-10T22:23:55.779" v="6509" actId="478"/>
          <ac:graphicFrameMkLst>
            <pc:docMk/>
            <pc:sldMk cId="264117865" sldId="329"/>
            <ac:graphicFrameMk id="3" creationId="{A1D66D12-31D7-4DA7-875C-DF94A585A3AD}"/>
          </ac:graphicFrameMkLst>
        </pc:graphicFrameChg>
        <pc:picChg chg="add mod">
          <ac:chgData name="Eboni Dixon" userId="bcde38d7-71fe-4c2f-9937-993acb82067a" providerId="ADAL" clId="{F3AFAA8F-5CA1-4D9E-A7F3-04968BCC70C3}" dt="2022-02-10T22:24:38.613" v="6524" actId="1076"/>
          <ac:picMkLst>
            <pc:docMk/>
            <pc:sldMk cId="264117865" sldId="329"/>
            <ac:picMk id="6" creationId="{1DEDE4AB-D050-4617-AE1E-4937F8C95358}"/>
          </ac:picMkLst>
        </pc:picChg>
        <pc:picChg chg="add mod">
          <ac:chgData name="Eboni Dixon" userId="bcde38d7-71fe-4c2f-9937-993acb82067a" providerId="ADAL" clId="{F3AFAA8F-5CA1-4D9E-A7F3-04968BCC70C3}" dt="2022-02-10T22:25:54.145" v="6541" actId="1076"/>
          <ac:picMkLst>
            <pc:docMk/>
            <pc:sldMk cId="264117865" sldId="329"/>
            <ac:picMk id="8" creationId="{19F73DAB-537F-4243-9358-CA23A5C36F2A}"/>
          </ac:picMkLst>
        </pc:picChg>
        <pc:picChg chg="add mod">
          <ac:chgData name="Eboni Dixon" userId="bcde38d7-71fe-4c2f-9937-993acb82067a" providerId="ADAL" clId="{F3AFAA8F-5CA1-4D9E-A7F3-04968BCC70C3}" dt="2022-02-10T22:26:02.424" v="6543" actId="1076"/>
          <ac:picMkLst>
            <pc:docMk/>
            <pc:sldMk cId="264117865" sldId="329"/>
            <ac:picMk id="10" creationId="{3547972A-4481-4FDA-8A16-44165E463C20}"/>
          </ac:picMkLst>
        </pc:picChg>
        <pc:picChg chg="add mod">
          <ac:chgData name="Eboni Dixon" userId="bcde38d7-71fe-4c2f-9937-993acb82067a" providerId="ADAL" clId="{F3AFAA8F-5CA1-4D9E-A7F3-04968BCC70C3}" dt="2022-02-10T22:25:44.215" v="6539" actId="14100"/>
          <ac:picMkLst>
            <pc:docMk/>
            <pc:sldMk cId="264117865" sldId="329"/>
            <ac:picMk id="12" creationId="{8DADE187-FD74-4022-AFDC-AA8F0F7CB3A0}"/>
          </ac:picMkLst>
        </pc:picChg>
        <pc:picChg chg="add mod">
          <ac:chgData name="Eboni Dixon" userId="bcde38d7-71fe-4c2f-9937-993acb82067a" providerId="ADAL" clId="{F3AFAA8F-5CA1-4D9E-A7F3-04968BCC70C3}" dt="2022-02-10T22:25:48.517" v="6540" actId="1076"/>
          <ac:picMkLst>
            <pc:docMk/>
            <pc:sldMk cId="264117865" sldId="329"/>
            <ac:picMk id="14" creationId="{77C120DF-B912-4879-ABD6-D60DA60C810F}"/>
          </ac:picMkLst>
        </pc:picChg>
        <pc:picChg chg="add mod">
          <ac:chgData name="Eboni Dixon" userId="bcde38d7-71fe-4c2f-9937-993acb82067a" providerId="ADAL" clId="{F3AFAA8F-5CA1-4D9E-A7F3-04968BCC70C3}" dt="2022-02-10T22:32:27.004" v="6782" actId="1076"/>
          <ac:picMkLst>
            <pc:docMk/>
            <pc:sldMk cId="264117865" sldId="329"/>
            <ac:picMk id="16" creationId="{017E032C-DE84-46C2-837B-81C57AAA679E}"/>
          </ac:picMkLst>
        </pc:picChg>
        <pc:picChg chg="add mod">
          <ac:chgData name="Eboni Dixon" userId="bcde38d7-71fe-4c2f-9937-993acb82067a" providerId="ADAL" clId="{F3AFAA8F-5CA1-4D9E-A7F3-04968BCC70C3}" dt="2022-02-10T22:25:58.848" v="6542" actId="1076"/>
          <ac:picMkLst>
            <pc:docMk/>
            <pc:sldMk cId="264117865" sldId="329"/>
            <ac:picMk id="5122" creationId="{6505DAFE-9F03-49A9-8290-67E76719FBAD}"/>
          </ac:picMkLst>
        </pc:picChg>
        <pc:picChg chg="add mod">
          <ac:chgData name="Eboni Dixon" userId="bcde38d7-71fe-4c2f-9937-993acb82067a" providerId="ADAL" clId="{F3AFAA8F-5CA1-4D9E-A7F3-04968BCC70C3}" dt="2022-02-10T22:26:30.498" v="6548" actId="1076"/>
          <ac:picMkLst>
            <pc:docMk/>
            <pc:sldMk cId="264117865" sldId="329"/>
            <ac:picMk id="5124" creationId="{7E890B2B-A14A-45E1-B36F-4C00D71402D2}"/>
          </ac:picMkLst>
        </pc:picChg>
      </pc:sldChg>
      <pc:sldChg chg="modSp mod">
        <pc:chgData name="Eboni Dixon" userId="bcde38d7-71fe-4c2f-9937-993acb82067a" providerId="ADAL" clId="{F3AFAA8F-5CA1-4D9E-A7F3-04968BCC70C3}" dt="2022-02-15T21:29:18.106" v="7896" actId="20577"/>
        <pc:sldMkLst>
          <pc:docMk/>
          <pc:sldMk cId="2879322850" sldId="342"/>
        </pc:sldMkLst>
        <pc:spChg chg="mod">
          <ac:chgData name="Eboni Dixon" userId="bcde38d7-71fe-4c2f-9937-993acb82067a" providerId="ADAL" clId="{F3AFAA8F-5CA1-4D9E-A7F3-04968BCC70C3}" dt="2022-02-10T16:47:39.372" v="1919" actId="122"/>
          <ac:spMkLst>
            <pc:docMk/>
            <pc:sldMk cId="2879322850" sldId="342"/>
            <ac:spMk id="2" creationId="{7C6B1111-4AA3-4763-9634-EB6F0B2DA4F1}"/>
          </ac:spMkLst>
        </pc:spChg>
        <pc:spChg chg="mod">
          <ac:chgData name="Eboni Dixon" userId="bcde38d7-71fe-4c2f-9937-993acb82067a" providerId="ADAL" clId="{F3AFAA8F-5CA1-4D9E-A7F3-04968BCC70C3}" dt="2022-02-15T21:29:18.106" v="7896" actId="20577"/>
          <ac:spMkLst>
            <pc:docMk/>
            <pc:sldMk cId="2879322850" sldId="342"/>
            <ac:spMk id="3" creationId="{807573BC-B682-475F-A945-172591CF1158}"/>
          </ac:spMkLst>
        </pc:spChg>
      </pc:sldChg>
      <pc:sldChg chg="modSp mod">
        <pc:chgData name="Eboni Dixon" userId="bcde38d7-71fe-4c2f-9937-993acb82067a" providerId="ADAL" clId="{F3AFAA8F-5CA1-4D9E-A7F3-04968BCC70C3}" dt="2022-02-10T20:04:25.105" v="5151" actId="1076"/>
        <pc:sldMkLst>
          <pc:docMk/>
          <pc:sldMk cId="970992985" sldId="343"/>
        </pc:sldMkLst>
        <pc:spChg chg="mod">
          <ac:chgData name="Eboni Dixon" userId="bcde38d7-71fe-4c2f-9937-993acb82067a" providerId="ADAL" clId="{F3AFAA8F-5CA1-4D9E-A7F3-04968BCC70C3}" dt="2022-02-10T16:47:34.175" v="1918" actId="122"/>
          <ac:spMkLst>
            <pc:docMk/>
            <pc:sldMk cId="970992985" sldId="343"/>
            <ac:spMk id="2" creationId="{7C6B1111-4AA3-4763-9634-EB6F0B2DA4F1}"/>
          </ac:spMkLst>
        </pc:spChg>
        <pc:spChg chg="mod">
          <ac:chgData name="Eboni Dixon" userId="bcde38d7-71fe-4c2f-9937-993acb82067a" providerId="ADAL" clId="{F3AFAA8F-5CA1-4D9E-A7F3-04968BCC70C3}" dt="2022-02-10T20:04:25.105" v="5151" actId="1076"/>
          <ac:spMkLst>
            <pc:docMk/>
            <pc:sldMk cId="970992985" sldId="343"/>
            <ac:spMk id="3" creationId="{807573BC-B682-475F-A945-172591CF1158}"/>
          </ac:spMkLst>
        </pc:spChg>
      </pc:sldChg>
      <pc:sldChg chg="addSp delSp modSp mod">
        <pc:chgData name="Eboni Dixon" userId="bcde38d7-71fe-4c2f-9937-993acb82067a" providerId="ADAL" clId="{F3AFAA8F-5CA1-4D9E-A7F3-04968BCC70C3}" dt="2022-02-10T17:08:08.859" v="2522" actId="1076"/>
        <pc:sldMkLst>
          <pc:docMk/>
          <pc:sldMk cId="2085355592" sldId="349"/>
        </pc:sldMkLst>
        <pc:spChg chg="add mod">
          <ac:chgData name="Eboni Dixon" userId="bcde38d7-71fe-4c2f-9937-993acb82067a" providerId="ADAL" clId="{F3AFAA8F-5CA1-4D9E-A7F3-04968BCC70C3}" dt="2022-02-10T17:08:08.859" v="2522" actId="1076"/>
          <ac:spMkLst>
            <pc:docMk/>
            <pc:sldMk cId="2085355592" sldId="349"/>
            <ac:spMk id="6" creationId="{2ED24827-77B7-4927-9CEC-761A5C9226C9}"/>
          </ac:spMkLst>
        </pc:spChg>
        <pc:spChg chg="add del mod">
          <ac:chgData name="Eboni Dixon" userId="bcde38d7-71fe-4c2f-9937-993acb82067a" providerId="ADAL" clId="{F3AFAA8F-5CA1-4D9E-A7F3-04968BCC70C3}" dt="2022-02-10T16:52:01.618" v="1966"/>
          <ac:spMkLst>
            <pc:docMk/>
            <pc:sldMk cId="2085355592" sldId="349"/>
            <ac:spMk id="7" creationId="{5F487D45-BF0E-409D-A1EC-ADCC9F2DD1F7}"/>
          </ac:spMkLst>
        </pc:spChg>
        <pc:spChg chg="add mod">
          <ac:chgData name="Eboni Dixon" userId="bcde38d7-71fe-4c2f-9937-993acb82067a" providerId="ADAL" clId="{F3AFAA8F-5CA1-4D9E-A7F3-04968BCC70C3}" dt="2022-02-10T17:08:03.870" v="2521" actId="1076"/>
          <ac:spMkLst>
            <pc:docMk/>
            <pc:sldMk cId="2085355592" sldId="349"/>
            <ac:spMk id="8" creationId="{73FBF388-604B-4784-BCD4-681C5D2BA73A}"/>
          </ac:spMkLst>
        </pc:spChg>
        <pc:graphicFrameChg chg="del modGraphic">
          <ac:chgData name="Eboni Dixon" userId="bcde38d7-71fe-4c2f-9937-993acb82067a" providerId="ADAL" clId="{F3AFAA8F-5CA1-4D9E-A7F3-04968BCC70C3}" dt="2022-02-10T16:49:14.498" v="1933" actId="478"/>
          <ac:graphicFrameMkLst>
            <pc:docMk/>
            <pc:sldMk cId="2085355592" sldId="349"/>
            <ac:graphicFrameMk id="4" creationId="{D862DBD4-569E-4FA3-9803-80A76F847D35}"/>
          </ac:graphicFrameMkLst>
        </pc:graphicFrameChg>
      </pc:sldChg>
      <pc:sldChg chg="addSp delSp modSp mod">
        <pc:chgData name="Eboni Dixon" userId="bcde38d7-71fe-4c2f-9937-993acb82067a" providerId="ADAL" clId="{F3AFAA8F-5CA1-4D9E-A7F3-04968BCC70C3}" dt="2022-02-15T16:31:00.527" v="7893" actId="1076"/>
        <pc:sldMkLst>
          <pc:docMk/>
          <pc:sldMk cId="1647040550" sldId="351"/>
        </pc:sldMkLst>
        <pc:spChg chg="mod">
          <ac:chgData name="Eboni Dixon" userId="bcde38d7-71fe-4c2f-9937-993acb82067a" providerId="ADAL" clId="{F3AFAA8F-5CA1-4D9E-A7F3-04968BCC70C3}" dt="2022-02-10T16:32:13.371" v="1523" actId="20577"/>
          <ac:spMkLst>
            <pc:docMk/>
            <pc:sldMk cId="1647040550" sldId="351"/>
            <ac:spMk id="2" creationId="{7C6B1111-4AA3-4763-9634-EB6F0B2DA4F1}"/>
          </ac:spMkLst>
        </pc:spChg>
        <pc:spChg chg="add mod">
          <ac:chgData name="Eboni Dixon" userId="bcde38d7-71fe-4c2f-9937-993acb82067a" providerId="ADAL" clId="{F3AFAA8F-5CA1-4D9E-A7F3-04968BCC70C3}" dt="2022-02-10T16:32:21.191" v="1526" actId="1076"/>
          <ac:spMkLst>
            <pc:docMk/>
            <pc:sldMk cId="1647040550" sldId="351"/>
            <ac:spMk id="4" creationId="{0041DB65-2FE6-4D11-931A-20392D4C3A6F}"/>
          </ac:spMkLst>
        </pc:spChg>
        <pc:spChg chg="add mod">
          <ac:chgData name="Eboni Dixon" userId="bcde38d7-71fe-4c2f-9937-993acb82067a" providerId="ADAL" clId="{F3AFAA8F-5CA1-4D9E-A7F3-04968BCC70C3}" dt="2022-02-15T16:31:00.527" v="7893" actId="1076"/>
          <ac:spMkLst>
            <pc:docMk/>
            <pc:sldMk cId="1647040550" sldId="351"/>
            <ac:spMk id="15" creationId="{6E6FA105-B8DF-421C-857C-F9E73680C6E1}"/>
          </ac:spMkLst>
        </pc:spChg>
        <pc:spChg chg="add mod">
          <ac:chgData name="Eboni Dixon" userId="bcde38d7-71fe-4c2f-9937-993acb82067a" providerId="ADAL" clId="{F3AFAA8F-5CA1-4D9E-A7F3-04968BCC70C3}" dt="2022-02-10T21:48:19.334" v="5814" actId="1076"/>
          <ac:spMkLst>
            <pc:docMk/>
            <pc:sldMk cId="1647040550" sldId="351"/>
            <ac:spMk id="17" creationId="{4D3767A6-36CA-4893-ADA9-472A6FE41244}"/>
          </ac:spMkLst>
        </pc:spChg>
        <pc:spChg chg="add mod">
          <ac:chgData name="Eboni Dixon" userId="bcde38d7-71fe-4c2f-9937-993acb82067a" providerId="ADAL" clId="{F3AFAA8F-5CA1-4D9E-A7F3-04968BCC70C3}" dt="2022-02-10T21:53:01.555" v="5988" actId="1076"/>
          <ac:spMkLst>
            <pc:docMk/>
            <pc:sldMk cId="1647040550" sldId="351"/>
            <ac:spMk id="21" creationId="{37FA8B9C-B4F3-4047-BF15-3C8DCC82EDE7}"/>
          </ac:spMkLst>
        </pc:spChg>
        <pc:spChg chg="add mod">
          <ac:chgData name="Eboni Dixon" userId="bcde38d7-71fe-4c2f-9937-993acb82067a" providerId="ADAL" clId="{F3AFAA8F-5CA1-4D9E-A7F3-04968BCC70C3}" dt="2022-02-10T21:52:47.380" v="5964" actId="1076"/>
          <ac:spMkLst>
            <pc:docMk/>
            <pc:sldMk cId="1647040550" sldId="351"/>
            <ac:spMk id="22" creationId="{A1F45333-7EB6-419F-B8A3-D2D5D1E9ED34}"/>
          </ac:spMkLst>
        </pc:spChg>
        <pc:spChg chg="add mod">
          <ac:chgData name="Eboni Dixon" userId="bcde38d7-71fe-4c2f-9937-993acb82067a" providerId="ADAL" clId="{F3AFAA8F-5CA1-4D9E-A7F3-04968BCC70C3}" dt="2022-02-10T21:52:23.032" v="5940" actId="1076"/>
          <ac:spMkLst>
            <pc:docMk/>
            <pc:sldMk cId="1647040550" sldId="351"/>
            <ac:spMk id="23" creationId="{804D87CC-B0C9-4EA9-9D6F-250CBCD6278F}"/>
          </ac:spMkLst>
        </pc:spChg>
        <pc:spChg chg="add mod">
          <ac:chgData name="Eboni Dixon" userId="bcde38d7-71fe-4c2f-9937-993acb82067a" providerId="ADAL" clId="{F3AFAA8F-5CA1-4D9E-A7F3-04968BCC70C3}" dt="2022-02-10T21:51:56.075" v="5908" actId="1076"/>
          <ac:spMkLst>
            <pc:docMk/>
            <pc:sldMk cId="1647040550" sldId="351"/>
            <ac:spMk id="24" creationId="{CF855FC5-B3D4-46E6-9B76-86E89EBB6224}"/>
          </ac:spMkLst>
        </pc:spChg>
        <pc:spChg chg="add mod">
          <ac:chgData name="Eboni Dixon" userId="bcde38d7-71fe-4c2f-9937-993acb82067a" providerId="ADAL" clId="{F3AFAA8F-5CA1-4D9E-A7F3-04968BCC70C3}" dt="2022-02-10T21:51:34.653" v="5886" actId="1076"/>
          <ac:spMkLst>
            <pc:docMk/>
            <pc:sldMk cId="1647040550" sldId="351"/>
            <ac:spMk id="25" creationId="{851B37F0-9BBC-4690-B87F-55E6978C614E}"/>
          </ac:spMkLst>
        </pc:spChg>
        <pc:spChg chg="add mod">
          <ac:chgData name="Eboni Dixon" userId="bcde38d7-71fe-4c2f-9937-993acb82067a" providerId="ADAL" clId="{F3AFAA8F-5CA1-4D9E-A7F3-04968BCC70C3}" dt="2022-02-10T21:50:32.659" v="5854" actId="1076"/>
          <ac:spMkLst>
            <pc:docMk/>
            <pc:sldMk cId="1647040550" sldId="351"/>
            <ac:spMk id="26" creationId="{97A79918-C7A7-4DC5-B985-B7E37709AD30}"/>
          </ac:spMkLst>
        </pc:spChg>
        <pc:spChg chg="add mod">
          <ac:chgData name="Eboni Dixon" userId="bcde38d7-71fe-4c2f-9937-993acb82067a" providerId="ADAL" clId="{F3AFAA8F-5CA1-4D9E-A7F3-04968BCC70C3}" dt="2022-02-10T21:53:41.515" v="6026" actId="1076"/>
          <ac:spMkLst>
            <pc:docMk/>
            <pc:sldMk cId="1647040550" sldId="351"/>
            <ac:spMk id="27" creationId="{3001E2BD-3A25-4166-9E1B-65F08C0D5FAC}"/>
          </ac:spMkLst>
        </pc:spChg>
        <pc:spChg chg="add del mod">
          <ac:chgData name="Eboni Dixon" userId="bcde38d7-71fe-4c2f-9937-993acb82067a" providerId="ADAL" clId="{F3AFAA8F-5CA1-4D9E-A7F3-04968BCC70C3}" dt="2022-02-15T16:22:48.944" v="7865" actId="478"/>
          <ac:spMkLst>
            <pc:docMk/>
            <pc:sldMk cId="1647040550" sldId="351"/>
            <ac:spMk id="28" creationId="{DDD49446-2BEA-4871-9B72-0CD83C933379}"/>
          </ac:spMkLst>
        </pc:spChg>
        <pc:graphicFrameChg chg="add del mod">
          <ac:chgData name="Eboni Dixon" userId="bcde38d7-71fe-4c2f-9937-993acb82067a" providerId="ADAL" clId="{F3AFAA8F-5CA1-4D9E-A7F3-04968BCC70C3}" dt="2022-02-10T21:44:48.697" v="5754" actId="478"/>
          <ac:graphicFrameMkLst>
            <pc:docMk/>
            <pc:sldMk cId="1647040550" sldId="351"/>
            <ac:graphicFrameMk id="3" creationId="{970AFAC7-F017-49EB-8E99-6A5C3A604862}"/>
          </ac:graphicFrameMkLst>
        </pc:graphicFrameChg>
        <pc:picChg chg="add mod">
          <ac:chgData name="Eboni Dixon" userId="bcde38d7-71fe-4c2f-9937-993acb82067a" providerId="ADAL" clId="{F3AFAA8F-5CA1-4D9E-A7F3-04968BCC70C3}" dt="2022-02-10T21:43:08.076" v="5651" actId="1076"/>
          <ac:picMkLst>
            <pc:docMk/>
            <pc:sldMk cId="1647040550" sldId="351"/>
            <ac:picMk id="6" creationId="{181F9605-B936-48E2-9563-2F06F4BF7698}"/>
          </ac:picMkLst>
        </pc:picChg>
        <pc:picChg chg="add mod">
          <ac:chgData name="Eboni Dixon" userId="bcde38d7-71fe-4c2f-9937-993acb82067a" providerId="ADAL" clId="{F3AFAA8F-5CA1-4D9E-A7F3-04968BCC70C3}" dt="2022-02-10T21:43:02.179" v="5650" actId="1076"/>
          <ac:picMkLst>
            <pc:docMk/>
            <pc:sldMk cId="1647040550" sldId="351"/>
            <ac:picMk id="8" creationId="{225362C6-1ACA-45CA-8EC1-18A286AE51CB}"/>
          </ac:picMkLst>
        </pc:picChg>
        <pc:picChg chg="add mod">
          <ac:chgData name="Eboni Dixon" userId="bcde38d7-71fe-4c2f-9937-993acb82067a" providerId="ADAL" clId="{F3AFAA8F-5CA1-4D9E-A7F3-04968BCC70C3}" dt="2022-02-10T21:45:18.236" v="5760" actId="1076"/>
          <ac:picMkLst>
            <pc:docMk/>
            <pc:sldMk cId="1647040550" sldId="351"/>
            <ac:picMk id="10" creationId="{BD86216B-31C9-4655-A613-649F02C7139B}"/>
          </ac:picMkLst>
        </pc:picChg>
        <pc:picChg chg="add mod">
          <ac:chgData name="Eboni Dixon" userId="bcde38d7-71fe-4c2f-9937-993acb82067a" providerId="ADAL" clId="{F3AFAA8F-5CA1-4D9E-A7F3-04968BCC70C3}" dt="2022-02-10T21:42:20.870" v="5644" actId="1076"/>
          <ac:picMkLst>
            <pc:docMk/>
            <pc:sldMk cId="1647040550" sldId="351"/>
            <ac:picMk id="12" creationId="{A5BF2869-6967-4D50-877B-AD0ABB17548D}"/>
          </ac:picMkLst>
        </pc:picChg>
        <pc:picChg chg="add mod">
          <ac:chgData name="Eboni Dixon" userId="bcde38d7-71fe-4c2f-9937-993acb82067a" providerId="ADAL" clId="{F3AFAA8F-5CA1-4D9E-A7F3-04968BCC70C3}" dt="2022-02-10T21:45:10.753" v="5758" actId="1076"/>
          <ac:picMkLst>
            <pc:docMk/>
            <pc:sldMk cId="1647040550" sldId="351"/>
            <ac:picMk id="14" creationId="{242F30A2-A53B-40F4-9619-CDE585F917DE}"/>
          </ac:picMkLst>
        </pc:picChg>
        <pc:picChg chg="add mod">
          <ac:chgData name="Eboni Dixon" userId="bcde38d7-71fe-4c2f-9937-993acb82067a" providerId="ADAL" clId="{F3AFAA8F-5CA1-4D9E-A7F3-04968BCC70C3}" dt="2022-02-10T21:49:05.414" v="5826" actId="1076"/>
          <ac:picMkLst>
            <pc:docMk/>
            <pc:sldMk cId="1647040550" sldId="351"/>
            <ac:picMk id="16" creationId="{16EFF86B-4D33-4B4A-8562-897FF5969661}"/>
          </ac:picMkLst>
        </pc:picChg>
        <pc:picChg chg="add mod">
          <ac:chgData name="Eboni Dixon" userId="bcde38d7-71fe-4c2f-9937-993acb82067a" providerId="ADAL" clId="{F3AFAA8F-5CA1-4D9E-A7F3-04968BCC70C3}" dt="2022-02-10T21:47:49.375" v="5800" actId="1076"/>
          <ac:picMkLst>
            <pc:docMk/>
            <pc:sldMk cId="1647040550" sldId="351"/>
            <ac:picMk id="19" creationId="{B0337D50-4154-4214-985C-50417DD0B6B0}"/>
          </ac:picMkLst>
        </pc:picChg>
        <pc:picChg chg="add del mod">
          <ac:chgData name="Eboni Dixon" userId="bcde38d7-71fe-4c2f-9937-993acb82067a" providerId="ADAL" clId="{F3AFAA8F-5CA1-4D9E-A7F3-04968BCC70C3}" dt="2022-02-15T16:22:44.130" v="7864" actId="478"/>
          <ac:picMkLst>
            <pc:docMk/>
            <pc:sldMk cId="1647040550" sldId="351"/>
            <ac:picMk id="2050" creationId="{DD994BA8-6EBF-4735-9161-D0CD65E327DF}"/>
          </ac:picMkLst>
        </pc:picChg>
        <pc:picChg chg="add mod">
          <ac:chgData name="Eboni Dixon" userId="bcde38d7-71fe-4c2f-9937-993acb82067a" providerId="ADAL" clId="{F3AFAA8F-5CA1-4D9E-A7F3-04968BCC70C3}" dt="2022-02-10T21:42:40.036" v="5647" actId="1076"/>
          <ac:picMkLst>
            <pc:docMk/>
            <pc:sldMk cId="1647040550" sldId="351"/>
            <ac:picMk id="3074" creationId="{E0262C53-6F0C-48B0-B15D-4FCB8438469A}"/>
          </ac:picMkLst>
        </pc:picChg>
      </pc:sldChg>
      <pc:sldChg chg="addSp delSp modSp mod">
        <pc:chgData name="Eboni Dixon" userId="bcde38d7-71fe-4c2f-9937-993acb82067a" providerId="ADAL" clId="{F3AFAA8F-5CA1-4D9E-A7F3-04968BCC70C3}" dt="2022-02-10T18:17:52.203" v="4302" actId="20577"/>
        <pc:sldMkLst>
          <pc:docMk/>
          <pc:sldMk cId="3223035559" sldId="354"/>
        </pc:sldMkLst>
        <pc:spChg chg="mod">
          <ac:chgData name="Eboni Dixon" userId="bcde38d7-71fe-4c2f-9937-993acb82067a" providerId="ADAL" clId="{F3AFAA8F-5CA1-4D9E-A7F3-04968BCC70C3}" dt="2022-02-10T18:09:46.171" v="3925" actId="20577"/>
          <ac:spMkLst>
            <pc:docMk/>
            <pc:sldMk cId="3223035559" sldId="354"/>
            <ac:spMk id="2" creationId="{7C6B1111-4AA3-4763-9634-EB6F0B2DA4F1}"/>
          </ac:spMkLst>
        </pc:spChg>
        <pc:spChg chg="add mod">
          <ac:chgData name="Eboni Dixon" userId="bcde38d7-71fe-4c2f-9937-993acb82067a" providerId="ADAL" clId="{F3AFAA8F-5CA1-4D9E-A7F3-04968BCC70C3}" dt="2022-02-10T18:17:52.203" v="4302" actId="20577"/>
          <ac:spMkLst>
            <pc:docMk/>
            <pc:sldMk cId="3223035559" sldId="354"/>
            <ac:spMk id="5" creationId="{02F5B7DA-2344-40D6-BB0E-8F7625EB42EA}"/>
          </ac:spMkLst>
        </pc:spChg>
        <pc:spChg chg="add mod">
          <ac:chgData name="Eboni Dixon" userId="bcde38d7-71fe-4c2f-9937-993acb82067a" providerId="ADAL" clId="{F3AFAA8F-5CA1-4D9E-A7F3-04968BCC70C3}" dt="2022-02-10T18:09:53.837" v="3927" actId="1076"/>
          <ac:spMkLst>
            <pc:docMk/>
            <pc:sldMk cId="3223035559" sldId="354"/>
            <ac:spMk id="6" creationId="{75EABC39-E989-4864-9DA0-D22B97D8C249}"/>
          </ac:spMkLst>
        </pc:spChg>
        <pc:graphicFrameChg chg="del">
          <ac:chgData name="Eboni Dixon" userId="bcde38d7-71fe-4c2f-9937-993acb82067a" providerId="ADAL" clId="{F3AFAA8F-5CA1-4D9E-A7F3-04968BCC70C3}" dt="2022-02-10T18:09:11.672" v="3921" actId="478"/>
          <ac:graphicFrameMkLst>
            <pc:docMk/>
            <pc:sldMk cId="3223035559" sldId="354"/>
            <ac:graphicFrameMk id="4" creationId="{D862DBD4-569E-4FA3-9803-80A76F847D35}"/>
          </ac:graphicFrameMkLst>
        </pc:graphicFrameChg>
      </pc:sldChg>
      <pc:sldChg chg="addSp delSp modSp mod">
        <pc:chgData name="Eboni Dixon" userId="bcde38d7-71fe-4c2f-9937-993acb82067a" providerId="ADAL" clId="{F3AFAA8F-5CA1-4D9E-A7F3-04968BCC70C3}" dt="2022-02-10T19:47:09.914" v="5109" actId="255"/>
        <pc:sldMkLst>
          <pc:docMk/>
          <pc:sldMk cId="3056794911" sldId="356"/>
        </pc:sldMkLst>
        <pc:spChg chg="del">
          <ac:chgData name="Eboni Dixon" userId="bcde38d7-71fe-4c2f-9937-993acb82067a" providerId="ADAL" clId="{F3AFAA8F-5CA1-4D9E-A7F3-04968BCC70C3}" dt="2022-02-10T16:08:21.140" v="488" actId="478"/>
          <ac:spMkLst>
            <pc:docMk/>
            <pc:sldMk cId="3056794911" sldId="356"/>
            <ac:spMk id="2" creationId="{7C6B1111-4AA3-4763-9634-EB6F0B2DA4F1}"/>
          </ac:spMkLst>
        </pc:spChg>
        <pc:spChg chg="add del mod">
          <ac:chgData name="Eboni Dixon" userId="bcde38d7-71fe-4c2f-9937-993acb82067a" providerId="ADAL" clId="{F3AFAA8F-5CA1-4D9E-A7F3-04968BCC70C3}" dt="2022-02-10T16:08:23.434" v="489"/>
          <ac:spMkLst>
            <pc:docMk/>
            <pc:sldMk cId="3056794911" sldId="356"/>
            <ac:spMk id="7" creationId="{B55B2479-309D-4B4F-BE75-966D8CB92BFF}"/>
          </ac:spMkLst>
        </pc:spChg>
        <pc:spChg chg="add mod">
          <ac:chgData name="Eboni Dixon" userId="bcde38d7-71fe-4c2f-9937-993acb82067a" providerId="ADAL" clId="{F3AFAA8F-5CA1-4D9E-A7F3-04968BCC70C3}" dt="2022-02-10T16:47:17.560" v="1916" actId="122"/>
          <ac:spMkLst>
            <pc:docMk/>
            <pc:sldMk cId="3056794911" sldId="356"/>
            <ac:spMk id="10" creationId="{C1E9F975-6B2C-467C-947B-C30C00CBCACA}"/>
          </ac:spMkLst>
        </pc:spChg>
        <pc:spChg chg="add mod">
          <ac:chgData name="Eboni Dixon" userId="bcde38d7-71fe-4c2f-9937-993acb82067a" providerId="ADAL" clId="{F3AFAA8F-5CA1-4D9E-A7F3-04968BCC70C3}" dt="2022-02-10T19:47:09.914" v="5109" actId="255"/>
          <ac:spMkLst>
            <pc:docMk/>
            <pc:sldMk cId="3056794911" sldId="356"/>
            <ac:spMk id="11" creationId="{A1257176-5347-43C3-AE27-A800B1B7FFA4}"/>
          </ac:spMkLst>
        </pc:spChg>
        <pc:graphicFrameChg chg="del mod modGraphic">
          <ac:chgData name="Eboni Dixon" userId="bcde38d7-71fe-4c2f-9937-993acb82067a" providerId="ADAL" clId="{F3AFAA8F-5CA1-4D9E-A7F3-04968BCC70C3}" dt="2022-02-10T16:10:18.887" v="497" actId="478"/>
          <ac:graphicFrameMkLst>
            <pc:docMk/>
            <pc:sldMk cId="3056794911" sldId="356"/>
            <ac:graphicFrameMk id="4" creationId="{D862DBD4-569E-4FA3-9803-80A76F847D35}"/>
          </ac:graphicFrameMkLst>
        </pc:graphicFrameChg>
      </pc:sldChg>
      <pc:sldChg chg="modSp mod ord">
        <pc:chgData name="Eboni Dixon" userId="bcde38d7-71fe-4c2f-9937-993acb82067a" providerId="ADAL" clId="{F3AFAA8F-5CA1-4D9E-A7F3-04968BCC70C3}" dt="2022-02-15T23:53:14.603" v="7904"/>
        <pc:sldMkLst>
          <pc:docMk/>
          <pc:sldMk cId="3793847716" sldId="359"/>
        </pc:sldMkLst>
        <pc:spChg chg="mod">
          <ac:chgData name="Eboni Dixon" userId="bcde38d7-71fe-4c2f-9937-993acb82067a" providerId="ADAL" clId="{F3AFAA8F-5CA1-4D9E-A7F3-04968BCC70C3}" dt="2022-02-10T16:28:11.500" v="1482" actId="20577"/>
          <ac:spMkLst>
            <pc:docMk/>
            <pc:sldMk cId="3793847716" sldId="359"/>
            <ac:spMk id="7" creationId="{0470D81F-CD4E-42AF-961A-604595E84707}"/>
          </ac:spMkLst>
        </pc:spChg>
      </pc:sldChg>
      <pc:sldChg chg="modSp mod">
        <pc:chgData name="Eboni Dixon" userId="bcde38d7-71fe-4c2f-9937-993acb82067a" providerId="ADAL" clId="{F3AFAA8F-5CA1-4D9E-A7F3-04968BCC70C3}" dt="2022-02-10T16:47:53.627" v="1921" actId="122"/>
        <pc:sldMkLst>
          <pc:docMk/>
          <pc:sldMk cId="1738280277" sldId="360"/>
        </pc:sldMkLst>
        <pc:spChg chg="mod">
          <ac:chgData name="Eboni Dixon" userId="bcde38d7-71fe-4c2f-9937-993acb82067a" providerId="ADAL" clId="{F3AFAA8F-5CA1-4D9E-A7F3-04968BCC70C3}" dt="2022-02-10T16:47:53.627" v="1921" actId="122"/>
          <ac:spMkLst>
            <pc:docMk/>
            <pc:sldMk cId="1738280277" sldId="360"/>
            <ac:spMk id="2" creationId="{7C6B1111-4AA3-4763-9634-EB6F0B2DA4F1}"/>
          </ac:spMkLst>
        </pc:spChg>
        <pc:spChg chg="mod">
          <ac:chgData name="Eboni Dixon" userId="bcde38d7-71fe-4c2f-9937-993acb82067a" providerId="ADAL" clId="{F3AFAA8F-5CA1-4D9E-A7F3-04968BCC70C3}" dt="2022-02-10T15:42:10.320" v="14" actId="5793"/>
          <ac:spMkLst>
            <pc:docMk/>
            <pc:sldMk cId="1738280277" sldId="360"/>
            <ac:spMk id="3" creationId="{807573BC-B682-475F-A945-172591CF1158}"/>
          </ac:spMkLst>
        </pc:spChg>
      </pc:sldChg>
      <pc:sldChg chg="addSp delSp modSp mod">
        <pc:chgData name="Eboni Dixon" userId="bcde38d7-71fe-4c2f-9937-993acb82067a" providerId="ADAL" clId="{F3AFAA8F-5CA1-4D9E-A7F3-04968BCC70C3}" dt="2022-02-10T17:21:09.534" v="2976" actId="1076"/>
        <pc:sldMkLst>
          <pc:docMk/>
          <pc:sldMk cId="2774541262" sldId="362"/>
        </pc:sldMkLst>
        <pc:spChg chg="del mod">
          <ac:chgData name="Eboni Dixon" userId="bcde38d7-71fe-4c2f-9937-993acb82067a" providerId="ADAL" clId="{F3AFAA8F-5CA1-4D9E-A7F3-04968BCC70C3}" dt="2022-02-10T17:19:32.964" v="2970"/>
          <ac:spMkLst>
            <pc:docMk/>
            <pc:sldMk cId="2774541262" sldId="362"/>
            <ac:spMk id="2" creationId="{FF01DCA7-7688-462F-9289-DEE3D263E9C1}"/>
          </ac:spMkLst>
        </pc:spChg>
        <pc:spChg chg="add mod">
          <ac:chgData name="Eboni Dixon" userId="bcde38d7-71fe-4c2f-9937-993acb82067a" providerId="ADAL" clId="{F3AFAA8F-5CA1-4D9E-A7F3-04968BCC70C3}" dt="2022-02-10T17:19:42.551" v="2972" actId="1076"/>
          <ac:spMkLst>
            <pc:docMk/>
            <pc:sldMk cId="2774541262" sldId="362"/>
            <ac:spMk id="5" creationId="{912C24AA-696B-4485-BD28-29248833F076}"/>
          </ac:spMkLst>
        </pc:spChg>
        <pc:spChg chg="add del mod">
          <ac:chgData name="Eboni Dixon" userId="bcde38d7-71fe-4c2f-9937-993acb82067a" providerId="ADAL" clId="{F3AFAA8F-5CA1-4D9E-A7F3-04968BCC70C3}" dt="2022-02-10T17:20:53.543" v="2974" actId="22"/>
          <ac:spMkLst>
            <pc:docMk/>
            <pc:sldMk cId="2774541262" sldId="362"/>
            <ac:spMk id="6" creationId="{D7EB54AF-0E97-4540-AE84-5EEC3A3D874C}"/>
          </ac:spMkLst>
        </pc:spChg>
        <pc:picChg chg="del mod">
          <ac:chgData name="Eboni Dixon" userId="bcde38d7-71fe-4c2f-9937-993acb82067a" providerId="ADAL" clId="{F3AFAA8F-5CA1-4D9E-A7F3-04968BCC70C3}" dt="2022-02-10T17:19:49.842" v="2973" actId="478"/>
          <ac:picMkLst>
            <pc:docMk/>
            <pc:sldMk cId="2774541262" sldId="362"/>
            <ac:picMk id="4" creationId="{893931FF-CEAF-40FF-8D0A-7E668D9F97F5}"/>
          </ac:picMkLst>
        </pc:picChg>
        <pc:picChg chg="add mod ord">
          <ac:chgData name="Eboni Dixon" userId="bcde38d7-71fe-4c2f-9937-993acb82067a" providerId="ADAL" clId="{F3AFAA8F-5CA1-4D9E-A7F3-04968BCC70C3}" dt="2022-02-10T17:21:09.534" v="2976" actId="1076"/>
          <ac:picMkLst>
            <pc:docMk/>
            <pc:sldMk cId="2774541262" sldId="362"/>
            <ac:picMk id="8" creationId="{97BF7037-260A-4CBB-926D-7D47811467CE}"/>
          </ac:picMkLst>
        </pc:picChg>
      </pc:sldChg>
      <pc:sldChg chg="addSp delSp modSp mod ord">
        <pc:chgData name="Eboni Dixon" userId="bcde38d7-71fe-4c2f-9937-993acb82067a" providerId="ADAL" clId="{F3AFAA8F-5CA1-4D9E-A7F3-04968BCC70C3}" dt="2022-02-10T16:47:12.549" v="1915" actId="122"/>
        <pc:sldMkLst>
          <pc:docMk/>
          <pc:sldMk cId="2308156830" sldId="363"/>
        </pc:sldMkLst>
        <pc:spChg chg="del mod">
          <ac:chgData name="Eboni Dixon" userId="bcde38d7-71fe-4c2f-9937-993acb82067a" providerId="ADAL" clId="{F3AFAA8F-5CA1-4D9E-A7F3-04968BCC70C3}" dt="2022-02-10T16:06:34.199" v="413" actId="478"/>
          <ac:spMkLst>
            <pc:docMk/>
            <pc:sldMk cId="2308156830" sldId="363"/>
            <ac:spMk id="2" creationId="{7C6B1111-4AA3-4763-9634-EB6F0B2DA4F1}"/>
          </ac:spMkLst>
        </pc:spChg>
        <pc:spChg chg="add mod">
          <ac:chgData name="Eboni Dixon" userId="bcde38d7-71fe-4c2f-9937-993acb82067a" providerId="ADAL" clId="{F3AFAA8F-5CA1-4D9E-A7F3-04968BCC70C3}" dt="2022-02-10T16:07:56.188" v="485" actId="20577"/>
          <ac:spMkLst>
            <pc:docMk/>
            <pc:sldMk cId="2308156830" sldId="363"/>
            <ac:spMk id="4" creationId="{3E5BDE6F-CE26-43DA-A855-848C8D4610DA}"/>
          </ac:spMkLst>
        </pc:spChg>
        <pc:spChg chg="add del mod">
          <ac:chgData name="Eboni Dixon" userId="bcde38d7-71fe-4c2f-9937-993acb82067a" providerId="ADAL" clId="{F3AFAA8F-5CA1-4D9E-A7F3-04968BCC70C3}" dt="2022-02-10T16:06:37.029" v="414"/>
          <ac:spMkLst>
            <pc:docMk/>
            <pc:sldMk cId="2308156830" sldId="363"/>
            <ac:spMk id="8" creationId="{3848A181-FBB3-4C11-AEE8-42D65BFC9859}"/>
          </ac:spMkLst>
        </pc:spChg>
        <pc:spChg chg="add mod">
          <ac:chgData name="Eboni Dixon" userId="bcde38d7-71fe-4c2f-9937-993acb82067a" providerId="ADAL" clId="{F3AFAA8F-5CA1-4D9E-A7F3-04968BCC70C3}" dt="2022-02-10T16:47:12.549" v="1915" actId="122"/>
          <ac:spMkLst>
            <pc:docMk/>
            <pc:sldMk cId="2308156830" sldId="363"/>
            <ac:spMk id="11" creationId="{91021978-D67F-4A2D-BF51-5BBD10FA9B3F}"/>
          </ac:spMkLst>
        </pc:spChg>
        <pc:picChg chg="del">
          <ac:chgData name="Eboni Dixon" userId="bcde38d7-71fe-4c2f-9937-993acb82067a" providerId="ADAL" clId="{F3AFAA8F-5CA1-4D9E-A7F3-04968BCC70C3}" dt="2022-02-10T16:01:58.220" v="161" actId="478"/>
          <ac:picMkLst>
            <pc:docMk/>
            <pc:sldMk cId="2308156830" sldId="363"/>
            <ac:picMk id="10" creationId="{3EC01B4E-34A6-435B-A7A1-EC4FF6529BF3}"/>
          </ac:picMkLst>
        </pc:picChg>
      </pc:sldChg>
      <pc:sldChg chg="add del">
        <pc:chgData name="Eboni Dixon" userId="bcde38d7-71fe-4c2f-9937-993acb82067a" providerId="ADAL" clId="{F3AFAA8F-5CA1-4D9E-A7F3-04968BCC70C3}" dt="2022-02-10T16:31:05.626" v="1521" actId="2696"/>
        <pc:sldMkLst>
          <pc:docMk/>
          <pc:sldMk cId="1636038378" sldId="366"/>
        </pc:sldMkLst>
      </pc:sldChg>
      <pc:sldChg chg="addSp delSp modSp mod">
        <pc:chgData name="Eboni Dixon" userId="bcde38d7-71fe-4c2f-9937-993acb82067a" providerId="ADAL" clId="{F3AFAA8F-5CA1-4D9E-A7F3-04968BCC70C3}" dt="2022-02-10T17:31:52.765" v="3311" actId="20577"/>
        <pc:sldMkLst>
          <pc:docMk/>
          <pc:sldMk cId="3813033011" sldId="367"/>
        </pc:sldMkLst>
        <pc:spChg chg="mod">
          <ac:chgData name="Eboni Dixon" userId="bcde38d7-71fe-4c2f-9937-993acb82067a" providerId="ADAL" clId="{F3AFAA8F-5CA1-4D9E-A7F3-04968BCC70C3}" dt="2022-02-10T17:17:40.489" v="2879" actId="20577"/>
          <ac:spMkLst>
            <pc:docMk/>
            <pc:sldMk cId="3813033011" sldId="367"/>
            <ac:spMk id="2" creationId="{7C6B1111-4AA3-4763-9634-EB6F0B2DA4F1}"/>
          </ac:spMkLst>
        </pc:spChg>
        <pc:spChg chg="add mod">
          <ac:chgData name="Eboni Dixon" userId="bcde38d7-71fe-4c2f-9937-993acb82067a" providerId="ADAL" clId="{F3AFAA8F-5CA1-4D9E-A7F3-04968BCC70C3}" dt="2022-02-10T17:18:53.135" v="2913" actId="20577"/>
          <ac:spMkLst>
            <pc:docMk/>
            <pc:sldMk cId="3813033011" sldId="367"/>
            <ac:spMk id="4" creationId="{10011911-E282-4CDC-BD39-0BE05A52F333}"/>
          </ac:spMkLst>
        </pc:spChg>
        <pc:spChg chg="add mod">
          <ac:chgData name="Eboni Dixon" userId="bcde38d7-71fe-4c2f-9937-993acb82067a" providerId="ADAL" clId="{F3AFAA8F-5CA1-4D9E-A7F3-04968BCC70C3}" dt="2022-02-10T17:31:52.765" v="3311" actId="20577"/>
          <ac:spMkLst>
            <pc:docMk/>
            <pc:sldMk cId="3813033011" sldId="367"/>
            <ac:spMk id="5" creationId="{09240603-8E7D-494E-8D41-AEB3C7C26A21}"/>
          </ac:spMkLst>
        </pc:spChg>
        <pc:graphicFrameChg chg="del modGraphic">
          <ac:chgData name="Eboni Dixon" userId="bcde38d7-71fe-4c2f-9937-993acb82067a" providerId="ADAL" clId="{F3AFAA8F-5CA1-4D9E-A7F3-04968BCC70C3}" dt="2022-02-10T17:17:56.639" v="2884" actId="478"/>
          <ac:graphicFrameMkLst>
            <pc:docMk/>
            <pc:sldMk cId="3813033011" sldId="367"/>
            <ac:graphicFrameMk id="7" creationId="{2C9CFF86-85FE-41F9-B5FA-C5420847A425}"/>
          </ac:graphicFrameMkLst>
        </pc:graphicFrameChg>
      </pc:sldChg>
      <pc:sldChg chg="addSp delSp modSp mod">
        <pc:chgData name="Eboni Dixon" userId="bcde38d7-71fe-4c2f-9937-993acb82067a" providerId="ADAL" clId="{F3AFAA8F-5CA1-4D9E-A7F3-04968BCC70C3}" dt="2022-02-10T21:32:58.181" v="5590" actId="1076"/>
        <pc:sldMkLst>
          <pc:docMk/>
          <pc:sldMk cId="3432746889" sldId="368"/>
        </pc:sldMkLst>
        <pc:spChg chg="del">
          <ac:chgData name="Eboni Dixon" userId="bcde38d7-71fe-4c2f-9937-993acb82067a" providerId="ADAL" clId="{F3AFAA8F-5CA1-4D9E-A7F3-04968BCC70C3}" dt="2022-02-10T16:09:04.768" v="493" actId="478"/>
          <ac:spMkLst>
            <pc:docMk/>
            <pc:sldMk cId="3432746889" sldId="368"/>
            <ac:spMk id="2" creationId="{7C6B1111-4AA3-4763-9634-EB6F0B2DA4F1}"/>
          </ac:spMkLst>
        </pc:spChg>
        <pc:spChg chg="add del mod">
          <ac:chgData name="Eboni Dixon" userId="bcde38d7-71fe-4c2f-9937-993acb82067a" providerId="ADAL" clId="{F3AFAA8F-5CA1-4D9E-A7F3-04968BCC70C3}" dt="2022-02-10T16:09:08.245" v="494" actId="478"/>
          <ac:spMkLst>
            <pc:docMk/>
            <pc:sldMk cId="3432746889" sldId="368"/>
            <ac:spMk id="10" creationId="{8BD0BE01-5F97-4293-8DE1-E2E32EE408DD}"/>
          </ac:spMkLst>
        </pc:spChg>
        <pc:spChg chg="add del">
          <ac:chgData name="Eboni Dixon" userId="bcde38d7-71fe-4c2f-9937-993acb82067a" providerId="ADAL" clId="{F3AFAA8F-5CA1-4D9E-A7F3-04968BCC70C3}" dt="2022-02-10T21:04:23.012" v="5178"/>
          <ac:spMkLst>
            <pc:docMk/>
            <pc:sldMk cId="3432746889" sldId="368"/>
            <ac:spMk id="15" creationId="{EB96A0FA-04FF-495E-B8E9-76EA11ED3377}"/>
          </ac:spMkLst>
        </pc:spChg>
        <pc:spChg chg="mod">
          <ac:chgData name="Eboni Dixon" userId="bcde38d7-71fe-4c2f-9937-993acb82067a" providerId="ADAL" clId="{F3AFAA8F-5CA1-4D9E-A7F3-04968BCC70C3}" dt="2022-02-10T16:47:02.120" v="1913" actId="122"/>
          <ac:spMkLst>
            <pc:docMk/>
            <pc:sldMk cId="3432746889" sldId="368"/>
            <ac:spMk id="22" creationId="{AFF7C74F-6528-4A14-B3DF-B7D1A73FD36A}"/>
          </ac:spMkLst>
        </pc:spChg>
        <pc:spChg chg="add mod">
          <ac:chgData name="Eboni Dixon" userId="bcde38d7-71fe-4c2f-9937-993acb82067a" providerId="ADAL" clId="{F3AFAA8F-5CA1-4D9E-A7F3-04968BCC70C3}" dt="2022-02-10T21:25:55.175" v="5288" actId="1076"/>
          <ac:spMkLst>
            <pc:docMk/>
            <pc:sldMk cId="3432746889" sldId="368"/>
            <ac:spMk id="26" creationId="{23316069-6BB1-47CC-94DF-CAD3EA54C154}"/>
          </ac:spMkLst>
        </pc:spChg>
        <pc:spChg chg="add mod">
          <ac:chgData name="Eboni Dixon" userId="bcde38d7-71fe-4c2f-9937-993acb82067a" providerId="ADAL" clId="{F3AFAA8F-5CA1-4D9E-A7F3-04968BCC70C3}" dt="2022-02-10T21:32:03.429" v="5583" actId="1076"/>
          <ac:spMkLst>
            <pc:docMk/>
            <pc:sldMk cId="3432746889" sldId="368"/>
            <ac:spMk id="30" creationId="{B1CC0811-53D5-4D0F-AB9F-2DCDE6BE45F5}"/>
          </ac:spMkLst>
        </pc:spChg>
        <pc:spChg chg="add mod">
          <ac:chgData name="Eboni Dixon" userId="bcde38d7-71fe-4c2f-9937-993acb82067a" providerId="ADAL" clId="{F3AFAA8F-5CA1-4D9E-A7F3-04968BCC70C3}" dt="2022-02-10T21:31:46.566" v="5581" actId="1076"/>
          <ac:spMkLst>
            <pc:docMk/>
            <pc:sldMk cId="3432746889" sldId="368"/>
            <ac:spMk id="31" creationId="{4B461A05-3C9C-4481-A03C-ED2F833BC40A}"/>
          </ac:spMkLst>
        </pc:spChg>
        <pc:spChg chg="add mod">
          <ac:chgData name="Eboni Dixon" userId="bcde38d7-71fe-4c2f-9937-993acb82067a" providerId="ADAL" clId="{F3AFAA8F-5CA1-4D9E-A7F3-04968BCC70C3}" dt="2022-02-10T21:31:30.993" v="5579" actId="1076"/>
          <ac:spMkLst>
            <pc:docMk/>
            <pc:sldMk cId="3432746889" sldId="368"/>
            <ac:spMk id="32" creationId="{32B6B204-21B0-495F-9742-C9BEA4EBDD36}"/>
          </ac:spMkLst>
        </pc:spChg>
        <pc:spChg chg="add mod">
          <ac:chgData name="Eboni Dixon" userId="bcde38d7-71fe-4c2f-9937-993acb82067a" providerId="ADAL" clId="{F3AFAA8F-5CA1-4D9E-A7F3-04968BCC70C3}" dt="2022-02-10T21:31:16.279" v="5577" actId="1076"/>
          <ac:spMkLst>
            <pc:docMk/>
            <pc:sldMk cId="3432746889" sldId="368"/>
            <ac:spMk id="33" creationId="{1E078813-CCDE-4A0E-A39E-BE6E52F7B291}"/>
          </ac:spMkLst>
        </pc:spChg>
        <pc:spChg chg="add mod">
          <ac:chgData name="Eboni Dixon" userId="bcde38d7-71fe-4c2f-9937-993acb82067a" providerId="ADAL" clId="{F3AFAA8F-5CA1-4D9E-A7F3-04968BCC70C3}" dt="2022-02-10T21:32:19.750" v="5585" actId="1076"/>
          <ac:spMkLst>
            <pc:docMk/>
            <pc:sldMk cId="3432746889" sldId="368"/>
            <ac:spMk id="34" creationId="{2A16909C-8F05-4959-96C5-116E05C36DD3}"/>
          </ac:spMkLst>
        </pc:spChg>
        <pc:spChg chg="add mod">
          <ac:chgData name="Eboni Dixon" userId="bcde38d7-71fe-4c2f-9937-993acb82067a" providerId="ADAL" clId="{F3AFAA8F-5CA1-4D9E-A7F3-04968BCC70C3}" dt="2022-02-10T21:32:58.181" v="5590" actId="1076"/>
          <ac:spMkLst>
            <pc:docMk/>
            <pc:sldMk cId="3432746889" sldId="368"/>
            <ac:spMk id="35" creationId="{4CB14679-B14C-461D-A696-533DE38A98BE}"/>
          </ac:spMkLst>
        </pc:spChg>
        <pc:spChg chg="add mod">
          <ac:chgData name="Eboni Dixon" userId="bcde38d7-71fe-4c2f-9937-993acb82067a" providerId="ADAL" clId="{F3AFAA8F-5CA1-4D9E-A7F3-04968BCC70C3}" dt="2022-02-10T21:32:35.313" v="5587" actId="1076"/>
          <ac:spMkLst>
            <pc:docMk/>
            <pc:sldMk cId="3432746889" sldId="368"/>
            <ac:spMk id="36" creationId="{B7745FF5-D1A4-44FA-9AFC-5E58D69B8EB2}"/>
          </ac:spMkLst>
        </pc:spChg>
        <pc:graphicFrameChg chg="add del mod">
          <ac:chgData name="Eboni Dixon" userId="bcde38d7-71fe-4c2f-9937-993acb82067a" providerId="ADAL" clId="{F3AFAA8F-5CA1-4D9E-A7F3-04968BCC70C3}" dt="2022-02-10T21:29:43.860" v="5565" actId="478"/>
          <ac:graphicFrameMkLst>
            <pc:docMk/>
            <pc:sldMk cId="3432746889" sldId="368"/>
            <ac:graphicFrameMk id="3" creationId="{AF88400E-AF55-4077-990B-83D56FFF86D9}"/>
          </ac:graphicFrameMkLst>
        </pc:graphicFrameChg>
        <pc:picChg chg="add mod">
          <ac:chgData name="Eboni Dixon" userId="bcde38d7-71fe-4c2f-9937-993acb82067a" providerId="ADAL" clId="{F3AFAA8F-5CA1-4D9E-A7F3-04968BCC70C3}" dt="2022-02-10T21:23:37.241" v="5242" actId="1076"/>
          <ac:picMkLst>
            <pc:docMk/>
            <pc:sldMk cId="3432746889" sldId="368"/>
            <ac:picMk id="7" creationId="{FF3F319D-C94D-4F6A-979A-9A8E839D67B8}"/>
          </ac:picMkLst>
        </pc:picChg>
        <pc:picChg chg="add mod">
          <ac:chgData name="Eboni Dixon" userId="bcde38d7-71fe-4c2f-9937-993acb82067a" providerId="ADAL" clId="{F3AFAA8F-5CA1-4D9E-A7F3-04968BCC70C3}" dt="2022-02-10T21:31:52.565" v="5582" actId="1076"/>
          <ac:picMkLst>
            <pc:docMk/>
            <pc:sldMk cId="3432746889" sldId="368"/>
            <ac:picMk id="12" creationId="{15B9EB6E-8C02-4D27-99C6-9E6A78988961}"/>
          </ac:picMkLst>
        </pc:picChg>
        <pc:picChg chg="add mod">
          <ac:chgData name="Eboni Dixon" userId="bcde38d7-71fe-4c2f-9937-993acb82067a" providerId="ADAL" clId="{F3AFAA8F-5CA1-4D9E-A7F3-04968BCC70C3}" dt="2022-02-10T21:32:13.822" v="5584" actId="1076"/>
          <ac:picMkLst>
            <pc:docMk/>
            <pc:sldMk cId="3432746889" sldId="368"/>
            <ac:picMk id="14" creationId="{3E8118C3-3D2A-430A-AC2D-579C5C79A763}"/>
          </ac:picMkLst>
        </pc:picChg>
        <pc:picChg chg="add mod">
          <ac:chgData name="Eboni Dixon" userId="bcde38d7-71fe-4c2f-9937-993acb82067a" providerId="ADAL" clId="{F3AFAA8F-5CA1-4D9E-A7F3-04968BCC70C3}" dt="2022-02-10T21:31:24.651" v="5578" actId="1076"/>
          <ac:picMkLst>
            <pc:docMk/>
            <pc:sldMk cId="3432746889" sldId="368"/>
            <ac:picMk id="16" creationId="{DA341FA8-A6FC-46C3-A322-CEAEB7D14DC6}"/>
          </ac:picMkLst>
        </pc:picChg>
        <pc:picChg chg="add mod">
          <ac:chgData name="Eboni Dixon" userId="bcde38d7-71fe-4c2f-9937-993acb82067a" providerId="ADAL" clId="{F3AFAA8F-5CA1-4D9E-A7F3-04968BCC70C3}" dt="2022-02-10T21:31:08.745" v="5576" actId="1076"/>
          <ac:picMkLst>
            <pc:docMk/>
            <pc:sldMk cId="3432746889" sldId="368"/>
            <ac:picMk id="18" creationId="{1151DCC8-FF0D-4065-A931-7E3A556744B5}"/>
          </ac:picMkLst>
        </pc:picChg>
        <pc:picChg chg="add mod">
          <ac:chgData name="Eboni Dixon" userId="bcde38d7-71fe-4c2f-9937-993acb82067a" providerId="ADAL" clId="{F3AFAA8F-5CA1-4D9E-A7F3-04968BCC70C3}" dt="2022-02-10T21:32:23.399" v="5586" actId="1076"/>
          <ac:picMkLst>
            <pc:docMk/>
            <pc:sldMk cId="3432746889" sldId="368"/>
            <ac:picMk id="20" creationId="{52550A4D-0C8E-48C0-AC35-12F53FAE5EFC}"/>
          </ac:picMkLst>
        </pc:picChg>
        <pc:picChg chg="add mod">
          <ac:chgData name="Eboni Dixon" userId="bcde38d7-71fe-4c2f-9937-993acb82067a" providerId="ADAL" clId="{F3AFAA8F-5CA1-4D9E-A7F3-04968BCC70C3}" dt="2022-02-10T21:31:40.233" v="5580" actId="1076"/>
          <ac:picMkLst>
            <pc:docMk/>
            <pc:sldMk cId="3432746889" sldId="368"/>
            <ac:picMk id="23" creationId="{E83D9467-F302-4304-86E6-9C3027A95BB4}"/>
          </ac:picMkLst>
        </pc:picChg>
        <pc:picChg chg="add mod">
          <ac:chgData name="Eboni Dixon" userId="bcde38d7-71fe-4c2f-9937-993acb82067a" providerId="ADAL" clId="{F3AFAA8F-5CA1-4D9E-A7F3-04968BCC70C3}" dt="2022-02-10T21:32:51.671" v="5589" actId="14100"/>
          <ac:picMkLst>
            <pc:docMk/>
            <pc:sldMk cId="3432746889" sldId="368"/>
            <ac:picMk id="25" creationId="{8CECB785-B0E6-44F7-8358-E5108CC5707E}"/>
          </ac:picMkLst>
        </pc:picChg>
        <pc:picChg chg="add del">
          <ac:chgData name="Eboni Dixon" userId="bcde38d7-71fe-4c2f-9937-993acb82067a" providerId="ADAL" clId="{F3AFAA8F-5CA1-4D9E-A7F3-04968BCC70C3}" dt="2022-02-10T20:58:59.337" v="5166" actId="478"/>
          <ac:picMkLst>
            <pc:docMk/>
            <pc:sldMk cId="3432746889" sldId="368"/>
            <ac:picMk id="2050" creationId="{9FC9AC47-46AE-4CE9-B023-1E90EDA943AF}"/>
          </ac:picMkLst>
        </pc:picChg>
        <pc:picChg chg="add del mod">
          <ac:chgData name="Eboni Dixon" userId="bcde38d7-71fe-4c2f-9937-993acb82067a" providerId="ADAL" clId="{F3AFAA8F-5CA1-4D9E-A7F3-04968BCC70C3}" dt="2022-02-10T21:17:08.227" v="5202" actId="478"/>
          <ac:picMkLst>
            <pc:docMk/>
            <pc:sldMk cId="3432746889" sldId="368"/>
            <ac:picMk id="2053" creationId="{F9DF04D3-F1CD-46AA-B0D3-47797D9F28FB}"/>
          </ac:picMkLst>
        </pc:picChg>
        <pc:picChg chg="add del mod">
          <ac:chgData name="Eboni Dixon" userId="bcde38d7-71fe-4c2f-9937-993acb82067a" providerId="ADAL" clId="{F3AFAA8F-5CA1-4D9E-A7F3-04968BCC70C3}" dt="2022-02-10T21:19:30.045" v="5218" actId="478"/>
          <ac:picMkLst>
            <pc:docMk/>
            <pc:sldMk cId="3432746889" sldId="368"/>
            <ac:picMk id="2055" creationId="{7775C8D5-9705-40EB-BC33-507B7BF128D7}"/>
          </ac:picMkLst>
        </pc:picChg>
      </pc:sldChg>
      <pc:sldChg chg="addSp delSp modSp mod">
        <pc:chgData name="Eboni Dixon" userId="bcde38d7-71fe-4c2f-9937-993acb82067a" providerId="ADAL" clId="{F3AFAA8F-5CA1-4D9E-A7F3-04968BCC70C3}" dt="2022-02-11T15:29:35.131" v="7730" actId="1076"/>
        <pc:sldMkLst>
          <pc:docMk/>
          <pc:sldMk cId="2790442201" sldId="369"/>
        </pc:sldMkLst>
        <pc:spChg chg="add mod">
          <ac:chgData name="Eboni Dixon" userId="bcde38d7-71fe-4c2f-9937-993acb82067a" providerId="ADAL" clId="{F3AFAA8F-5CA1-4D9E-A7F3-04968BCC70C3}" dt="2022-02-10T22:11:22.647" v="6393" actId="1076"/>
          <ac:spMkLst>
            <pc:docMk/>
            <pc:sldMk cId="2790442201" sldId="369"/>
            <ac:spMk id="4" creationId="{04A0942E-1450-4066-AE76-32B0039CAA25}"/>
          </ac:spMkLst>
        </pc:spChg>
        <pc:spChg chg="mod">
          <ac:chgData name="Eboni Dixon" userId="bcde38d7-71fe-4c2f-9937-993acb82067a" providerId="ADAL" clId="{F3AFAA8F-5CA1-4D9E-A7F3-04968BCC70C3}" dt="2022-02-10T16:48:26.598" v="1923" actId="27636"/>
          <ac:spMkLst>
            <pc:docMk/>
            <pc:sldMk cId="2790442201" sldId="369"/>
            <ac:spMk id="5" creationId="{8D8EAAAC-A234-4434-980D-97E90A27BFAA}"/>
          </ac:spMkLst>
        </pc:spChg>
        <pc:spChg chg="add mod">
          <ac:chgData name="Eboni Dixon" userId="bcde38d7-71fe-4c2f-9937-993acb82067a" providerId="ADAL" clId="{F3AFAA8F-5CA1-4D9E-A7F3-04968BCC70C3}" dt="2022-02-10T16:48:35.369" v="1926" actId="1076"/>
          <ac:spMkLst>
            <pc:docMk/>
            <pc:sldMk cId="2790442201" sldId="369"/>
            <ac:spMk id="6" creationId="{7EB813AB-4E32-40AB-AC22-E22E0CFDD875}"/>
          </ac:spMkLst>
        </pc:spChg>
        <pc:spChg chg="add del mod">
          <ac:chgData name="Eboni Dixon" userId="bcde38d7-71fe-4c2f-9937-993acb82067a" providerId="ADAL" clId="{F3AFAA8F-5CA1-4D9E-A7F3-04968BCC70C3}" dt="2022-02-10T22:10:51.657" v="6388" actId="1076"/>
          <ac:spMkLst>
            <pc:docMk/>
            <pc:sldMk cId="2790442201" sldId="369"/>
            <ac:spMk id="7" creationId="{111E8F85-BB87-4BE8-AE8A-B88E8EC08636}"/>
          </ac:spMkLst>
        </pc:spChg>
        <pc:spChg chg="add mod">
          <ac:chgData name="Eboni Dixon" userId="bcde38d7-71fe-4c2f-9937-993acb82067a" providerId="ADAL" clId="{F3AFAA8F-5CA1-4D9E-A7F3-04968BCC70C3}" dt="2022-02-10T22:14:06.931" v="6465" actId="1076"/>
          <ac:spMkLst>
            <pc:docMk/>
            <pc:sldMk cId="2790442201" sldId="369"/>
            <ac:spMk id="8" creationId="{B0D94303-5687-4BC2-93FB-44FC4B59D552}"/>
          </ac:spMkLst>
        </pc:spChg>
        <pc:spChg chg="add mod">
          <ac:chgData name="Eboni Dixon" userId="bcde38d7-71fe-4c2f-9937-993acb82067a" providerId="ADAL" clId="{F3AFAA8F-5CA1-4D9E-A7F3-04968BCC70C3}" dt="2022-02-10T22:11:11.515" v="6391" actId="1076"/>
          <ac:spMkLst>
            <pc:docMk/>
            <pc:sldMk cId="2790442201" sldId="369"/>
            <ac:spMk id="9" creationId="{89674374-3595-40D5-BE14-6FA286D2B9AA}"/>
          </ac:spMkLst>
        </pc:spChg>
        <pc:spChg chg="add mod">
          <ac:chgData name="Eboni Dixon" userId="bcde38d7-71fe-4c2f-9937-993acb82067a" providerId="ADAL" clId="{F3AFAA8F-5CA1-4D9E-A7F3-04968BCC70C3}" dt="2022-02-11T15:29:09.337" v="7714" actId="1076"/>
          <ac:spMkLst>
            <pc:docMk/>
            <pc:sldMk cId="2790442201" sldId="369"/>
            <ac:spMk id="10" creationId="{F7D20F0D-F14E-47D5-96D1-350C034EF83B}"/>
          </ac:spMkLst>
        </pc:spChg>
        <pc:spChg chg="add mod">
          <ac:chgData name="Eboni Dixon" userId="bcde38d7-71fe-4c2f-9937-993acb82067a" providerId="ADAL" clId="{F3AFAA8F-5CA1-4D9E-A7F3-04968BCC70C3}" dt="2022-02-10T22:11:01.744" v="6390" actId="1076"/>
          <ac:spMkLst>
            <pc:docMk/>
            <pc:sldMk cId="2790442201" sldId="369"/>
            <ac:spMk id="11" creationId="{FF1BFC22-E2DD-4BFD-9AA2-757484629356}"/>
          </ac:spMkLst>
        </pc:spChg>
        <pc:spChg chg="add mod">
          <ac:chgData name="Eboni Dixon" userId="bcde38d7-71fe-4c2f-9937-993acb82067a" providerId="ADAL" clId="{F3AFAA8F-5CA1-4D9E-A7F3-04968BCC70C3}" dt="2022-02-10T22:11:33.908" v="6394" actId="1076"/>
          <ac:spMkLst>
            <pc:docMk/>
            <pc:sldMk cId="2790442201" sldId="369"/>
            <ac:spMk id="12" creationId="{31BC1629-37FD-4BCF-8006-29F465CF83FC}"/>
          </ac:spMkLst>
        </pc:spChg>
        <pc:spChg chg="add del mod">
          <ac:chgData name="Eboni Dixon" userId="bcde38d7-71fe-4c2f-9937-993acb82067a" providerId="ADAL" clId="{F3AFAA8F-5CA1-4D9E-A7F3-04968BCC70C3}" dt="2022-02-10T22:13:25.506" v="6456" actId="478"/>
          <ac:spMkLst>
            <pc:docMk/>
            <pc:sldMk cId="2790442201" sldId="369"/>
            <ac:spMk id="13" creationId="{7565C80F-5906-458C-BC0D-9BBF51DB5256}"/>
          </ac:spMkLst>
        </pc:spChg>
        <pc:spChg chg="add del mod">
          <ac:chgData name="Eboni Dixon" userId="bcde38d7-71fe-4c2f-9937-993acb82067a" providerId="ADAL" clId="{F3AFAA8F-5CA1-4D9E-A7F3-04968BCC70C3}" dt="2022-02-10T22:13:22.048" v="6455" actId="478"/>
          <ac:spMkLst>
            <pc:docMk/>
            <pc:sldMk cId="2790442201" sldId="369"/>
            <ac:spMk id="14" creationId="{E4D89746-4ECB-4C8E-81BA-C4DF42506580}"/>
          </ac:spMkLst>
        </pc:spChg>
        <pc:spChg chg="add mod">
          <ac:chgData name="Eboni Dixon" userId="bcde38d7-71fe-4c2f-9937-993acb82067a" providerId="ADAL" clId="{F3AFAA8F-5CA1-4D9E-A7F3-04968BCC70C3}" dt="2022-02-10T22:14:23.494" v="6468" actId="1076"/>
          <ac:spMkLst>
            <pc:docMk/>
            <pc:sldMk cId="2790442201" sldId="369"/>
            <ac:spMk id="15" creationId="{C8CAFC87-13B2-401D-8077-3833207D37F1}"/>
          </ac:spMkLst>
        </pc:spChg>
        <pc:spChg chg="add mod">
          <ac:chgData name="Eboni Dixon" userId="bcde38d7-71fe-4c2f-9937-993acb82067a" providerId="ADAL" clId="{F3AFAA8F-5CA1-4D9E-A7F3-04968BCC70C3}" dt="2022-02-11T15:29:04.681" v="7713" actId="1076"/>
          <ac:spMkLst>
            <pc:docMk/>
            <pc:sldMk cId="2790442201" sldId="369"/>
            <ac:spMk id="26" creationId="{13D1F7E3-1510-430D-BFC6-8A15C796201A}"/>
          </ac:spMkLst>
        </pc:spChg>
        <pc:spChg chg="add mod">
          <ac:chgData name="Eboni Dixon" userId="bcde38d7-71fe-4c2f-9937-993acb82067a" providerId="ADAL" clId="{F3AFAA8F-5CA1-4D9E-A7F3-04968BCC70C3}" dt="2022-02-11T15:29:35.131" v="7730" actId="1076"/>
          <ac:spMkLst>
            <pc:docMk/>
            <pc:sldMk cId="2790442201" sldId="369"/>
            <ac:spMk id="28" creationId="{7359B55A-B8F6-4A35-98F3-8C29E1B0286A}"/>
          </ac:spMkLst>
        </pc:spChg>
        <pc:graphicFrameChg chg="add del mod">
          <ac:chgData name="Eboni Dixon" userId="bcde38d7-71fe-4c2f-9937-993acb82067a" providerId="ADAL" clId="{F3AFAA8F-5CA1-4D9E-A7F3-04968BCC70C3}" dt="2022-02-10T21:58:23.721" v="6331" actId="478"/>
          <ac:graphicFrameMkLst>
            <pc:docMk/>
            <pc:sldMk cId="2790442201" sldId="369"/>
            <ac:graphicFrameMk id="3" creationId="{A863F25C-6B78-4970-9E0B-4775A5197B85}"/>
          </ac:graphicFrameMkLst>
        </pc:graphicFrameChg>
        <pc:picChg chg="add mod">
          <ac:chgData name="Eboni Dixon" userId="bcde38d7-71fe-4c2f-9937-993acb82067a" providerId="ADAL" clId="{F3AFAA8F-5CA1-4D9E-A7F3-04968BCC70C3}" dt="2022-02-11T15:28:29.656" v="7687" actId="1076"/>
          <ac:picMkLst>
            <pc:docMk/>
            <pc:sldMk cId="2790442201" sldId="369"/>
            <ac:picMk id="13" creationId="{C2AF2511-C655-4F30-B4C5-9F1158352312}"/>
          </ac:picMkLst>
        </pc:picChg>
        <pc:picChg chg="add mod">
          <ac:chgData name="Eboni Dixon" userId="bcde38d7-71fe-4c2f-9937-993acb82067a" providerId="ADAL" clId="{F3AFAA8F-5CA1-4D9E-A7F3-04968BCC70C3}" dt="2022-02-10T22:08:19.381" v="6362" actId="1076"/>
          <ac:picMkLst>
            <pc:docMk/>
            <pc:sldMk cId="2790442201" sldId="369"/>
            <ac:picMk id="17" creationId="{3EC90B61-0ACA-4401-ACF4-74D7859FC4E2}"/>
          </ac:picMkLst>
        </pc:picChg>
        <pc:picChg chg="add mod">
          <ac:chgData name="Eboni Dixon" userId="bcde38d7-71fe-4c2f-9937-993acb82067a" providerId="ADAL" clId="{F3AFAA8F-5CA1-4D9E-A7F3-04968BCC70C3}" dt="2022-02-10T22:14:16.126" v="6467" actId="14100"/>
          <ac:picMkLst>
            <pc:docMk/>
            <pc:sldMk cId="2790442201" sldId="369"/>
            <ac:picMk id="19" creationId="{B04CA9D0-E77E-48B1-9AF6-DDFAF33348B4}"/>
          </ac:picMkLst>
        </pc:picChg>
        <pc:picChg chg="add mod">
          <ac:chgData name="Eboni Dixon" userId="bcde38d7-71fe-4c2f-9937-993acb82067a" providerId="ADAL" clId="{F3AFAA8F-5CA1-4D9E-A7F3-04968BCC70C3}" dt="2022-02-10T22:13:46.232" v="6460" actId="1076"/>
          <ac:picMkLst>
            <pc:docMk/>
            <pc:sldMk cId="2790442201" sldId="369"/>
            <ac:picMk id="21" creationId="{4DBF1E06-95A9-4314-BCEE-0742BBA86C7D}"/>
          </ac:picMkLst>
        </pc:picChg>
        <pc:picChg chg="add mod">
          <ac:chgData name="Eboni Dixon" userId="bcde38d7-71fe-4c2f-9937-993acb82067a" providerId="ADAL" clId="{F3AFAA8F-5CA1-4D9E-A7F3-04968BCC70C3}" dt="2022-02-10T22:10:22.341" v="6383" actId="14100"/>
          <ac:picMkLst>
            <pc:docMk/>
            <pc:sldMk cId="2790442201" sldId="369"/>
            <ac:picMk id="23" creationId="{FFAE8746-91C3-4C71-ADA7-ABC3A598140D}"/>
          </ac:picMkLst>
        </pc:picChg>
        <pc:picChg chg="add mod">
          <ac:chgData name="Eboni Dixon" userId="bcde38d7-71fe-4c2f-9937-993acb82067a" providerId="ADAL" clId="{F3AFAA8F-5CA1-4D9E-A7F3-04968BCC70C3}" dt="2022-02-10T22:09:59.551" v="6379" actId="1076"/>
          <ac:picMkLst>
            <pc:docMk/>
            <pc:sldMk cId="2790442201" sldId="369"/>
            <ac:picMk id="25" creationId="{6A775558-838D-4D66-9261-9DB64F7CCB77}"/>
          </ac:picMkLst>
        </pc:picChg>
        <pc:picChg chg="add mod">
          <ac:chgData name="Eboni Dixon" userId="bcde38d7-71fe-4c2f-9937-993acb82067a" providerId="ADAL" clId="{F3AFAA8F-5CA1-4D9E-A7F3-04968BCC70C3}" dt="2022-02-10T22:15:21.273" v="6472" actId="1076"/>
          <ac:picMkLst>
            <pc:docMk/>
            <pc:sldMk cId="2790442201" sldId="369"/>
            <ac:picMk id="27" creationId="{0FAAB7A7-71AE-474B-8BE7-D99A65E35384}"/>
          </ac:picMkLst>
        </pc:picChg>
        <pc:picChg chg="add del mod">
          <ac:chgData name="Eboni Dixon" userId="bcde38d7-71fe-4c2f-9937-993acb82067a" providerId="ADAL" clId="{F3AFAA8F-5CA1-4D9E-A7F3-04968BCC70C3}" dt="2022-02-11T15:28:01.061" v="7682" actId="478"/>
          <ac:picMkLst>
            <pc:docMk/>
            <pc:sldMk cId="2790442201" sldId="369"/>
            <ac:picMk id="3074" creationId="{4A955456-9718-44BB-8861-C73A9B60F0AB}"/>
          </ac:picMkLst>
        </pc:picChg>
        <pc:picChg chg="add mod">
          <ac:chgData name="Eboni Dixon" userId="bcde38d7-71fe-4c2f-9937-993acb82067a" providerId="ADAL" clId="{F3AFAA8F-5CA1-4D9E-A7F3-04968BCC70C3}" dt="2022-02-10T22:13:55.510" v="6463" actId="1076"/>
          <ac:picMkLst>
            <pc:docMk/>
            <pc:sldMk cId="2790442201" sldId="369"/>
            <ac:picMk id="4098" creationId="{CF6ADCFA-8265-4051-B055-78BDD677AF42}"/>
          </ac:picMkLst>
        </pc:picChg>
        <pc:picChg chg="add mod">
          <ac:chgData name="Eboni Dixon" userId="bcde38d7-71fe-4c2f-9937-993acb82067a" providerId="ADAL" clId="{F3AFAA8F-5CA1-4D9E-A7F3-04968BCC70C3}" dt="2022-02-10T22:10:31.292" v="6384" actId="14100"/>
          <ac:picMkLst>
            <pc:docMk/>
            <pc:sldMk cId="2790442201" sldId="369"/>
            <ac:picMk id="4100" creationId="{1EB0498C-FCDC-4A7D-99D1-DDBDEF37E106}"/>
          </ac:picMkLst>
        </pc:picChg>
      </pc:sldChg>
      <pc:sldChg chg="addSp delSp modSp mod">
        <pc:chgData name="Eboni Dixon" userId="bcde38d7-71fe-4c2f-9937-993acb82067a" providerId="ADAL" clId="{F3AFAA8F-5CA1-4D9E-A7F3-04968BCC70C3}" dt="2022-02-15T16:31:26.253" v="7894" actId="1076"/>
        <pc:sldMkLst>
          <pc:docMk/>
          <pc:sldMk cId="1687273947" sldId="370"/>
        </pc:sldMkLst>
        <pc:spChg chg="del mod">
          <ac:chgData name="Eboni Dixon" userId="bcde38d7-71fe-4c2f-9937-993acb82067a" providerId="ADAL" clId="{F3AFAA8F-5CA1-4D9E-A7F3-04968BCC70C3}" dt="2022-02-10T18:08:36.983" v="3918" actId="478"/>
          <ac:spMkLst>
            <pc:docMk/>
            <pc:sldMk cId="1687273947" sldId="370"/>
            <ac:spMk id="2" creationId="{7C6B1111-4AA3-4763-9634-EB6F0B2DA4F1}"/>
          </ac:spMkLst>
        </pc:spChg>
        <pc:spChg chg="add mod">
          <ac:chgData name="Eboni Dixon" userId="bcde38d7-71fe-4c2f-9937-993acb82067a" providerId="ADAL" clId="{F3AFAA8F-5CA1-4D9E-A7F3-04968BCC70C3}" dt="2022-02-10T18:08:49.410" v="3920" actId="1076"/>
          <ac:spMkLst>
            <pc:docMk/>
            <pc:sldMk cId="1687273947" sldId="370"/>
            <ac:spMk id="4" creationId="{7AC66D24-3FA1-4B57-9686-039108B74788}"/>
          </ac:spMkLst>
        </pc:spChg>
        <pc:spChg chg="add del mod">
          <ac:chgData name="Eboni Dixon" userId="bcde38d7-71fe-4c2f-9937-993acb82067a" providerId="ADAL" clId="{F3AFAA8F-5CA1-4D9E-A7F3-04968BCC70C3}" dt="2022-02-10T18:08:39.808" v="3919" actId="478"/>
          <ac:spMkLst>
            <pc:docMk/>
            <pc:sldMk cId="1687273947" sldId="370"/>
            <ac:spMk id="6" creationId="{F4B1BFD9-49CF-40E0-8025-2C38E1AF3E11}"/>
          </ac:spMkLst>
        </pc:spChg>
        <pc:spChg chg="add mod">
          <ac:chgData name="Eboni Dixon" userId="bcde38d7-71fe-4c2f-9937-993acb82067a" providerId="ADAL" clId="{F3AFAA8F-5CA1-4D9E-A7F3-04968BCC70C3}" dt="2022-02-10T23:12:14.553" v="7575" actId="1076"/>
          <ac:spMkLst>
            <pc:docMk/>
            <pc:sldMk cId="1687273947" sldId="370"/>
            <ac:spMk id="31" creationId="{4F794D6B-3694-4CEF-9FC5-CBCE0C22EB2F}"/>
          </ac:spMkLst>
        </pc:spChg>
        <pc:spChg chg="add mod">
          <ac:chgData name="Eboni Dixon" userId="bcde38d7-71fe-4c2f-9937-993acb82067a" providerId="ADAL" clId="{F3AFAA8F-5CA1-4D9E-A7F3-04968BCC70C3}" dt="2022-02-15T16:31:26.253" v="7894" actId="1076"/>
          <ac:spMkLst>
            <pc:docMk/>
            <pc:sldMk cId="1687273947" sldId="370"/>
            <ac:spMk id="33" creationId="{6ECDB6AD-08A6-402B-B6C6-1AB88FC1024B}"/>
          </ac:spMkLst>
        </pc:spChg>
        <pc:spChg chg="add mod">
          <ac:chgData name="Eboni Dixon" userId="bcde38d7-71fe-4c2f-9937-993acb82067a" providerId="ADAL" clId="{F3AFAA8F-5CA1-4D9E-A7F3-04968BCC70C3}" dt="2022-02-11T16:27:28.209" v="7780" actId="1076"/>
          <ac:spMkLst>
            <pc:docMk/>
            <pc:sldMk cId="1687273947" sldId="370"/>
            <ac:spMk id="35" creationId="{30245DB8-2046-4E15-BE04-20CF1928E7D7}"/>
          </ac:spMkLst>
        </pc:spChg>
        <pc:spChg chg="add mod">
          <ac:chgData name="Eboni Dixon" userId="bcde38d7-71fe-4c2f-9937-993acb82067a" providerId="ADAL" clId="{F3AFAA8F-5CA1-4D9E-A7F3-04968BCC70C3}" dt="2022-02-10T23:13:52.501" v="7610" actId="1076"/>
          <ac:spMkLst>
            <pc:docMk/>
            <pc:sldMk cId="1687273947" sldId="370"/>
            <ac:spMk id="36" creationId="{6D18C083-9192-4775-996B-CC0C28E8AFDA}"/>
          </ac:spMkLst>
        </pc:spChg>
        <pc:spChg chg="add mod">
          <ac:chgData name="Eboni Dixon" userId="bcde38d7-71fe-4c2f-9937-993acb82067a" providerId="ADAL" clId="{F3AFAA8F-5CA1-4D9E-A7F3-04968BCC70C3}" dt="2022-02-10T23:13:58.820" v="7611" actId="1076"/>
          <ac:spMkLst>
            <pc:docMk/>
            <pc:sldMk cId="1687273947" sldId="370"/>
            <ac:spMk id="37" creationId="{413ADAF6-66AC-43A0-AECC-A1A520AA51BF}"/>
          </ac:spMkLst>
        </pc:spChg>
        <pc:spChg chg="add mod">
          <ac:chgData name="Eboni Dixon" userId="bcde38d7-71fe-4c2f-9937-993acb82067a" providerId="ADAL" clId="{F3AFAA8F-5CA1-4D9E-A7F3-04968BCC70C3}" dt="2022-02-10T23:14:05.799" v="7612" actId="1076"/>
          <ac:spMkLst>
            <pc:docMk/>
            <pc:sldMk cId="1687273947" sldId="370"/>
            <ac:spMk id="38" creationId="{90F1E95C-F5A7-4ADB-8CB0-8BD29CCBEFC3}"/>
          </ac:spMkLst>
        </pc:spChg>
        <pc:spChg chg="add mod">
          <ac:chgData name="Eboni Dixon" userId="bcde38d7-71fe-4c2f-9937-993acb82067a" providerId="ADAL" clId="{F3AFAA8F-5CA1-4D9E-A7F3-04968BCC70C3}" dt="2022-02-10T23:14:10.557" v="7613" actId="1076"/>
          <ac:spMkLst>
            <pc:docMk/>
            <pc:sldMk cId="1687273947" sldId="370"/>
            <ac:spMk id="39" creationId="{55E3A5A7-47CD-41F1-B061-8C1DEFD4A231}"/>
          </ac:spMkLst>
        </pc:spChg>
        <pc:spChg chg="add mod">
          <ac:chgData name="Eboni Dixon" userId="bcde38d7-71fe-4c2f-9937-993acb82067a" providerId="ADAL" clId="{F3AFAA8F-5CA1-4D9E-A7F3-04968BCC70C3}" dt="2022-02-10T23:14:17.770" v="7614" actId="1076"/>
          <ac:spMkLst>
            <pc:docMk/>
            <pc:sldMk cId="1687273947" sldId="370"/>
            <ac:spMk id="40" creationId="{35DE6EDE-935F-4266-B00C-292D756DDE7D}"/>
          </ac:spMkLst>
        </pc:spChg>
        <pc:spChg chg="add mod">
          <ac:chgData name="Eboni Dixon" userId="bcde38d7-71fe-4c2f-9937-993acb82067a" providerId="ADAL" clId="{F3AFAA8F-5CA1-4D9E-A7F3-04968BCC70C3}" dt="2022-02-10T23:14:28.816" v="7616" actId="1076"/>
          <ac:spMkLst>
            <pc:docMk/>
            <pc:sldMk cId="1687273947" sldId="370"/>
            <ac:spMk id="41" creationId="{C1DEC72B-1EF4-456F-81B9-696101B5E4D5}"/>
          </ac:spMkLst>
        </pc:spChg>
        <pc:spChg chg="add mod">
          <ac:chgData name="Eboni Dixon" userId="bcde38d7-71fe-4c2f-9937-993acb82067a" providerId="ADAL" clId="{F3AFAA8F-5CA1-4D9E-A7F3-04968BCC70C3}" dt="2022-02-10T23:15:18.106" v="7624" actId="1076"/>
          <ac:spMkLst>
            <pc:docMk/>
            <pc:sldMk cId="1687273947" sldId="370"/>
            <ac:spMk id="42" creationId="{CAD9E8CB-9303-45C5-B61A-9CB3E308A53B}"/>
          </ac:spMkLst>
        </pc:spChg>
        <pc:spChg chg="add mod">
          <ac:chgData name="Eboni Dixon" userId="bcde38d7-71fe-4c2f-9937-993acb82067a" providerId="ADAL" clId="{F3AFAA8F-5CA1-4D9E-A7F3-04968BCC70C3}" dt="2022-02-10T23:14:56.358" v="7621" actId="1076"/>
          <ac:spMkLst>
            <pc:docMk/>
            <pc:sldMk cId="1687273947" sldId="370"/>
            <ac:spMk id="43" creationId="{391F2F02-45B6-4D7E-9F74-CFB38D53ACD6}"/>
          </ac:spMkLst>
        </pc:spChg>
        <pc:spChg chg="add mod">
          <ac:chgData name="Eboni Dixon" userId="bcde38d7-71fe-4c2f-9937-993acb82067a" providerId="ADAL" clId="{F3AFAA8F-5CA1-4D9E-A7F3-04968BCC70C3}" dt="2022-02-10T23:14:48.979" v="7620" actId="1076"/>
          <ac:spMkLst>
            <pc:docMk/>
            <pc:sldMk cId="1687273947" sldId="370"/>
            <ac:spMk id="44" creationId="{C3A35EED-855D-4FB0-92E5-37A7FBA7A8E1}"/>
          </ac:spMkLst>
        </pc:spChg>
        <pc:spChg chg="add mod">
          <ac:chgData name="Eboni Dixon" userId="bcde38d7-71fe-4c2f-9937-993acb82067a" providerId="ADAL" clId="{F3AFAA8F-5CA1-4D9E-A7F3-04968BCC70C3}" dt="2022-02-10T23:15:31.593" v="7626" actId="1076"/>
          <ac:spMkLst>
            <pc:docMk/>
            <pc:sldMk cId="1687273947" sldId="370"/>
            <ac:spMk id="45" creationId="{686F8F3C-F421-4577-BFA1-67CBC12961DD}"/>
          </ac:spMkLst>
        </pc:spChg>
        <pc:spChg chg="add mod">
          <ac:chgData name="Eboni Dixon" userId="bcde38d7-71fe-4c2f-9937-993acb82067a" providerId="ADAL" clId="{F3AFAA8F-5CA1-4D9E-A7F3-04968BCC70C3}" dt="2022-02-10T23:15:40.720" v="7628" actId="1076"/>
          <ac:spMkLst>
            <pc:docMk/>
            <pc:sldMk cId="1687273947" sldId="370"/>
            <ac:spMk id="46" creationId="{7A697440-894C-4719-A4DF-AA4CDE4EE432}"/>
          </ac:spMkLst>
        </pc:spChg>
        <pc:spChg chg="add mod">
          <ac:chgData name="Eboni Dixon" userId="bcde38d7-71fe-4c2f-9937-993acb82067a" providerId="ADAL" clId="{F3AFAA8F-5CA1-4D9E-A7F3-04968BCC70C3}" dt="2022-02-10T23:15:52.044" v="7630" actId="1076"/>
          <ac:spMkLst>
            <pc:docMk/>
            <pc:sldMk cId="1687273947" sldId="370"/>
            <ac:spMk id="47" creationId="{EBD657F8-72BA-43FC-8917-77EAAE9EAB25}"/>
          </ac:spMkLst>
        </pc:spChg>
        <pc:spChg chg="add mod">
          <ac:chgData name="Eboni Dixon" userId="bcde38d7-71fe-4c2f-9937-993acb82067a" providerId="ADAL" clId="{F3AFAA8F-5CA1-4D9E-A7F3-04968BCC70C3}" dt="2022-02-11T17:39:13.550" v="7782" actId="1076"/>
          <ac:spMkLst>
            <pc:docMk/>
            <pc:sldMk cId="1687273947" sldId="370"/>
            <ac:spMk id="48" creationId="{B4BC83F0-36D6-4791-B607-C05452995000}"/>
          </ac:spMkLst>
        </pc:spChg>
        <pc:spChg chg="add mod">
          <ac:chgData name="Eboni Dixon" userId="bcde38d7-71fe-4c2f-9937-993acb82067a" providerId="ADAL" clId="{F3AFAA8F-5CA1-4D9E-A7F3-04968BCC70C3}" dt="2022-02-11T17:40:04.732" v="7816" actId="1076"/>
          <ac:spMkLst>
            <pc:docMk/>
            <pc:sldMk cId="1687273947" sldId="370"/>
            <ac:spMk id="49" creationId="{9520B49E-5364-498E-B415-CEDEAED18C70}"/>
          </ac:spMkLst>
        </pc:spChg>
        <pc:graphicFrameChg chg="add del mod modGraphic">
          <ac:chgData name="Eboni Dixon" userId="bcde38d7-71fe-4c2f-9937-993acb82067a" providerId="ADAL" clId="{F3AFAA8F-5CA1-4D9E-A7F3-04968BCC70C3}" dt="2022-02-10T23:11:44.445" v="7570" actId="478"/>
          <ac:graphicFrameMkLst>
            <pc:docMk/>
            <pc:sldMk cId="1687273947" sldId="370"/>
            <ac:graphicFrameMk id="3" creationId="{C9C17B91-60D3-4791-8DF6-C36B26931C0C}"/>
          </ac:graphicFrameMkLst>
        </pc:graphicFrameChg>
        <pc:picChg chg="add mod">
          <ac:chgData name="Eboni Dixon" userId="bcde38d7-71fe-4c2f-9937-993acb82067a" providerId="ADAL" clId="{F3AFAA8F-5CA1-4D9E-A7F3-04968BCC70C3}" dt="2022-02-11T17:40:31.548" v="7821" actId="1076"/>
          <ac:picMkLst>
            <pc:docMk/>
            <pc:sldMk cId="1687273947" sldId="370"/>
            <ac:picMk id="2" creationId="{D2B2FDC6-1D00-40CF-872F-AD8DA206455F}"/>
          </ac:picMkLst>
        </pc:picChg>
        <pc:picChg chg="add mod">
          <ac:chgData name="Eboni Dixon" userId="bcde38d7-71fe-4c2f-9937-993acb82067a" providerId="ADAL" clId="{F3AFAA8F-5CA1-4D9E-A7F3-04968BCC70C3}" dt="2022-02-11T16:27:22.598" v="7779" actId="1076"/>
          <ac:picMkLst>
            <pc:docMk/>
            <pc:sldMk cId="1687273947" sldId="370"/>
            <ac:picMk id="3" creationId="{8BA1B5F8-59EF-464F-ABF1-FB91CCF0DABD}"/>
          </ac:picMkLst>
        </pc:picChg>
        <pc:picChg chg="add mod">
          <ac:chgData name="Eboni Dixon" userId="bcde38d7-71fe-4c2f-9937-993acb82067a" providerId="ADAL" clId="{F3AFAA8F-5CA1-4D9E-A7F3-04968BCC70C3}" dt="2022-02-10T23:00:07.498" v="6985" actId="1076"/>
          <ac:picMkLst>
            <pc:docMk/>
            <pc:sldMk cId="1687273947" sldId="370"/>
            <ac:picMk id="8" creationId="{743B1721-7C06-4564-B5F9-160A8EBDA54F}"/>
          </ac:picMkLst>
        </pc:picChg>
        <pc:picChg chg="add mod">
          <ac:chgData name="Eboni Dixon" userId="bcde38d7-71fe-4c2f-9937-993acb82067a" providerId="ADAL" clId="{F3AFAA8F-5CA1-4D9E-A7F3-04968BCC70C3}" dt="2022-02-10T23:05:12.801" v="7205" actId="1076"/>
          <ac:picMkLst>
            <pc:docMk/>
            <pc:sldMk cId="1687273947" sldId="370"/>
            <ac:picMk id="10" creationId="{27ABE079-3423-4282-9FCB-3E749948ED70}"/>
          </ac:picMkLst>
        </pc:picChg>
        <pc:picChg chg="add mod">
          <ac:chgData name="Eboni Dixon" userId="bcde38d7-71fe-4c2f-9937-993acb82067a" providerId="ADAL" clId="{F3AFAA8F-5CA1-4D9E-A7F3-04968BCC70C3}" dt="2022-02-10T23:15:34.370" v="7627" actId="1076"/>
          <ac:picMkLst>
            <pc:docMk/>
            <pc:sldMk cId="1687273947" sldId="370"/>
            <ac:picMk id="12" creationId="{5ECA3813-204F-4D20-B0BE-D1A4E4725301}"/>
          </ac:picMkLst>
        </pc:picChg>
        <pc:picChg chg="add mod">
          <ac:chgData name="Eboni Dixon" userId="bcde38d7-71fe-4c2f-9937-993acb82067a" providerId="ADAL" clId="{F3AFAA8F-5CA1-4D9E-A7F3-04968BCC70C3}" dt="2022-02-10T23:05:40.758" v="7211" actId="1076"/>
          <ac:picMkLst>
            <pc:docMk/>
            <pc:sldMk cId="1687273947" sldId="370"/>
            <ac:picMk id="14" creationId="{64CEC206-4FCA-43AE-A746-D718391388BA}"/>
          </ac:picMkLst>
        </pc:picChg>
        <pc:picChg chg="add mod">
          <ac:chgData name="Eboni Dixon" userId="bcde38d7-71fe-4c2f-9937-993acb82067a" providerId="ADAL" clId="{F3AFAA8F-5CA1-4D9E-A7F3-04968BCC70C3}" dt="2022-02-10T23:14:23.536" v="7615" actId="14100"/>
          <ac:picMkLst>
            <pc:docMk/>
            <pc:sldMk cId="1687273947" sldId="370"/>
            <ac:picMk id="16" creationId="{B6D8E859-6DD5-4E05-AEF7-2FC0A0F83D46}"/>
          </ac:picMkLst>
        </pc:picChg>
        <pc:picChg chg="add mod">
          <ac:chgData name="Eboni Dixon" userId="bcde38d7-71fe-4c2f-9937-993acb82067a" providerId="ADAL" clId="{F3AFAA8F-5CA1-4D9E-A7F3-04968BCC70C3}" dt="2022-02-10T23:05:32.321" v="7209" actId="1076"/>
          <ac:picMkLst>
            <pc:docMk/>
            <pc:sldMk cId="1687273947" sldId="370"/>
            <ac:picMk id="18" creationId="{61ED1783-AFE2-4387-A14F-619197CCE081}"/>
          </ac:picMkLst>
        </pc:picChg>
        <pc:picChg chg="add mod">
          <ac:chgData name="Eboni Dixon" userId="bcde38d7-71fe-4c2f-9937-993acb82067a" providerId="ADAL" clId="{F3AFAA8F-5CA1-4D9E-A7F3-04968BCC70C3}" dt="2022-02-10T23:05:23.698" v="7207" actId="1076"/>
          <ac:picMkLst>
            <pc:docMk/>
            <pc:sldMk cId="1687273947" sldId="370"/>
            <ac:picMk id="20" creationId="{42A00DEC-C9CB-474E-BAC5-867EA34A1DE3}"/>
          </ac:picMkLst>
        </pc:picChg>
        <pc:picChg chg="add mod">
          <ac:chgData name="Eboni Dixon" userId="bcde38d7-71fe-4c2f-9937-993acb82067a" providerId="ADAL" clId="{F3AFAA8F-5CA1-4D9E-A7F3-04968BCC70C3}" dt="2022-02-10T23:14:33.474" v="7617" actId="1076"/>
          <ac:picMkLst>
            <pc:docMk/>
            <pc:sldMk cId="1687273947" sldId="370"/>
            <ac:picMk id="22" creationId="{027E59FF-9435-46A1-9530-D7C174A70CD8}"/>
          </ac:picMkLst>
        </pc:picChg>
        <pc:picChg chg="add mod">
          <ac:chgData name="Eboni Dixon" userId="bcde38d7-71fe-4c2f-9937-993acb82067a" providerId="ADAL" clId="{F3AFAA8F-5CA1-4D9E-A7F3-04968BCC70C3}" dt="2022-02-11T17:39:08.069" v="7781" actId="1076"/>
          <ac:picMkLst>
            <pc:docMk/>
            <pc:sldMk cId="1687273947" sldId="370"/>
            <ac:picMk id="24" creationId="{D929D93E-8F19-4368-B09B-A7EB7AFEFB64}"/>
          </ac:picMkLst>
        </pc:picChg>
        <pc:picChg chg="add mod">
          <ac:chgData name="Eboni Dixon" userId="bcde38d7-71fe-4c2f-9937-993acb82067a" providerId="ADAL" clId="{F3AFAA8F-5CA1-4D9E-A7F3-04968BCC70C3}" dt="2022-02-10T23:15:03.885" v="7622" actId="1076"/>
          <ac:picMkLst>
            <pc:docMk/>
            <pc:sldMk cId="1687273947" sldId="370"/>
            <ac:picMk id="26" creationId="{0395BD46-994B-4930-B6B9-D125A37A8CA4}"/>
          </ac:picMkLst>
        </pc:picChg>
        <pc:picChg chg="add mod">
          <ac:chgData name="Eboni Dixon" userId="bcde38d7-71fe-4c2f-9937-993acb82067a" providerId="ADAL" clId="{F3AFAA8F-5CA1-4D9E-A7F3-04968BCC70C3}" dt="2022-02-10T23:15:24.781" v="7625" actId="1076"/>
          <ac:picMkLst>
            <pc:docMk/>
            <pc:sldMk cId="1687273947" sldId="370"/>
            <ac:picMk id="28" creationId="{DE456D4B-9C12-4722-8811-A2A1F0D39600}"/>
          </ac:picMkLst>
        </pc:picChg>
        <pc:picChg chg="add del mod">
          <ac:chgData name="Eboni Dixon" userId="bcde38d7-71fe-4c2f-9937-993acb82067a" providerId="ADAL" clId="{F3AFAA8F-5CA1-4D9E-A7F3-04968BCC70C3}" dt="2022-02-11T14:26:50.205" v="7632" actId="478"/>
          <ac:picMkLst>
            <pc:docMk/>
            <pc:sldMk cId="1687273947" sldId="370"/>
            <ac:picMk id="30" creationId="{DDA2C799-6761-4FF4-AB2B-8D8CA6CAE5C8}"/>
          </ac:picMkLst>
        </pc:picChg>
        <pc:picChg chg="add mod">
          <ac:chgData name="Eboni Dixon" userId="bcde38d7-71fe-4c2f-9937-993acb82067a" providerId="ADAL" clId="{F3AFAA8F-5CA1-4D9E-A7F3-04968BCC70C3}" dt="2022-02-10T23:14:41.945" v="7619" actId="1076"/>
          <ac:picMkLst>
            <pc:docMk/>
            <pc:sldMk cId="1687273947" sldId="370"/>
            <ac:picMk id="34" creationId="{F92D9FC1-7437-4C47-B1BF-6A2442E82A51}"/>
          </ac:picMkLst>
        </pc:picChg>
        <pc:picChg chg="add mod">
          <ac:chgData name="Eboni Dixon" userId="bcde38d7-71fe-4c2f-9937-993acb82067a" providerId="ADAL" clId="{F3AFAA8F-5CA1-4D9E-A7F3-04968BCC70C3}" dt="2022-02-11T14:27:14.162" v="7636" actId="1076"/>
          <ac:picMkLst>
            <pc:docMk/>
            <pc:sldMk cId="1687273947" sldId="370"/>
            <ac:picMk id="1026" creationId="{EBE457DB-FBDC-47E5-9793-C9E04189842F}"/>
          </ac:picMkLst>
        </pc:picChg>
        <pc:picChg chg="add del">
          <ac:chgData name="Eboni Dixon" userId="bcde38d7-71fe-4c2f-9937-993acb82067a" providerId="ADAL" clId="{F3AFAA8F-5CA1-4D9E-A7F3-04968BCC70C3}" dt="2022-02-10T22:37:12.317" v="6793" actId="478"/>
          <ac:picMkLst>
            <pc:docMk/>
            <pc:sldMk cId="1687273947" sldId="370"/>
            <ac:picMk id="6146" creationId="{2820819B-A330-42DC-909E-A8BF783715B9}"/>
          </ac:picMkLst>
        </pc:picChg>
        <pc:picChg chg="add mod">
          <ac:chgData name="Eboni Dixon" userId="bcde38d7-71fe-4c2f-9937-993acb82067a" providerId="ADAL" clId="{F3AFAA8F-5CA1-4D9E-A7F3-04968BCC70C3}" dt="2022-02-10T23:15:46.024" v="7629" actId="1076"/>
          <ac:picMkLst>
            <pc:docMk/>
            <pc:sldMk cId="1687273947" sldId="370"/>
            <ac:picMk id="6148" creationId="{7406293C-F9AB-4382-BB65-76BD57A522BE}"/>
          </ac:picMkLst>
        </pc:picChg>
      </pc:sldChg>
      <pc:sldChg chg="addSp delSp modSp mod ord">
        <pc:chgData name="Eboni Dixon" userId="bcde38d7-71fe-4c2f-9937-993acb82067a" providerId="ADAL" clId="{F3AFAA8F-5CA1-4D9E-A7F3-04968BCC70C3}" dt="2022-02-15T23:53:01.449" v="7902"/>
        <pc:sldMkLst>
          <pc:docMk/>
          <pc:sldMk cId="4166804204" sldId="371"/>
        </pc:sldMkLst>
        <pc:spChg chg="add del">
          <ac:chgData name="Eboni Dixon" userId="bcde38d7-71fe-4c2f-9937-993acb82067a" providerId="ADAL" clId="{F3AFAA8F-5CA1-4D9E-A7F3-04968BCC70C3}" dt="2022-02-10T16:21:24.157" v="1039" actId="22"/>
          <ac:spMkLst>
            <pc:docMk/>
            <pc:sldMk cId="4166804204" sldId="371"/>
            <ac:spMk id="4" creationId="{85A89A81-5E83-4203-B30B-65A7E9596961}"/>
          </ac:spMkLst>
        </pc:spChg>
        <pc:spChg chg="add mod">
          <ac:chgData name="Eboni Dixon" userId="bcde38d7-71fe-4c2f-9937-993acb82067a" providerId="ADAL" clId="{F3AFAA8F-5CA1-4D9E-A7F3-04968BCC70C3}" dt="2022-02-10T16:21:36.112" v="1040"/>
          <ac:spMkLst>
            <pc:docMk/>
            <pc:sldMk cId="4166804204" sldId="371"/>
            <ac:spMk id="5" creationId="{C4FB8535-C315-4AF8-B7AB-2DA6282DC1D1}"/>
          </ac:spMkLst>
        </pc:spChg>
        <pc:spChg chg="add mod">
          <ac:chgData name="Eboni Dixon" userId="bcde38d7-71fe-4c2f-9937-993acb82067a" providerId="ADAL" clId="{F3AFAA8F-5CA1-4D9E-A7F3-04968BCC70C3}" dt="2022-02-10T17:07:25.130" v="2520" actId="20577"/>
          <ac:spMkLst>
            <pc:docMk/>
            <pc:sldMk cId="4166804204" sldId="371"/>
            <ac:spMk id="6" creationId="{F422B7B9-A69C-4F80-B282-4E38D0F13AB4}"/>
          </ac:spMkLst>
        </pc:spChg>
        <pc:picChg chg="del">
          <ac:chgData name="Eboni Dixon" userId="bcde38d7-71fe-4c2f-9937-993acb82067a" providerId="ADAL" clId="{F3AFAA8F-5CA1-4D9E-A7F3-04968BCC70C3}" dt="2022-02-10T16:21:18.351" v="1037" actId="478"/>
          <ac:picMkLst>
            <pc:docMk/>
            <pc:sldMk cId="4166804204" sldId="371"/>
            <ac:picMk id="8" creationId="{8867575B-95A5-42FB-A531-7DF86BEBB46E}"/>
          </ac:picMkLst>
        </pc:picChg>
      </pc:sldChg>
      <pc:sldChg chg="del">
        <pc:chgData name="Eboni Dixon" userId="bcde38d7-71fe-4c2f-9937-993acb82067a" providerId="ADAL" clId="{F3AFAA8F-5CA1-4D9E-A7F3-04968BCC70C3}" dt="2022-02-10T16:31:39.918" v="1522" actId="2696"/>
        <pc:sldMkLst>
          <pc:docMk/>
          <pc:sldMk cId="270869280" sldId="372"/>
        </pc:sldMkLst>
      </pc:sldChg>
      <pc:sldChg chg="addSp delSp modSp mod ord">
        <pc:chgData name="Eboni Dixon" userId="bcde38d7-71fe-4c2f-9937-993acb82067a" providerId="ADAL" clId="{F3AFAA8F-5CA1-4D9E-A7F3-04968BCC70C3}" dt="2022-02-10T16:43:43.145" v="1863" actId="20577"/>
        <pc:sldMkLst>
          <pc:docMk/>
          <pc:sldMk cId="2645904149" sldId="373"/>
        </pc:sldMkLst>
        <pc:spChg chg="del">
          <ac:chgData name="Eboni Dixon" userId="bcde38d7-71fe-4c2f-9937-993acb82067a" providerId="ADAL" clId="{F3AFAA8F-5CA1-4D9E-A7F3-04968BCC70C3}" dt="2022-02-10T16:28:30.453" v="1483" actId="478"/>
          <ac:spMkLst>
            <pc:docMk/>
            <pc:sldMk cId="2645904149" sldId="373"/>
            <ac:spMk id="2" creationId="{7C6B1111-4AA3-4763-9634-EB6F0B2DA4F1}"/>
          </ac:spMkLst>
        </pc:spChg>
        <pc:spChg chg="add del mod">
          <ac:chgData name="Eboni Dixon" userId="bcde38d7-71fe-4c2f-9937-993acb82067a" providerId="ADAL" clId="{F3AFAA8F-5CA1-4D9E-A7F3-04968BCC70C3}" dt="2022-02-10T16:28:50.892" v="1488"/>
          <ac:spMkLst>
            <pc:docMk/>
            <pc:sldMk cId="2645904149" sldId="373"/>
            <ac:spMk id="5" creationId="{E7119E7F-1FA9-4E1F-9AAA-28FDFF34F0E2}"/>
          </ac:spMkLst>
        </pc:spChg>
        <pc:spChg chg="add del mod">
          <ac:chgData name="Eboni Dixon" userId="bcde38d7-71fe-4c2f-9937-993acb82067a" providerId="ADAL" clId="{F3AFAA8F-5CA1-4D9E-A7F3-04968BCC70C3}" dt="2022-02-10T16:28:38.990" v="1487"/>
          <ac:spMkLst>
            <pc:docMk/>
            <pc:sldMk cId="2645904149" sldId="373"/>
            <ac:spMk id="6" creationId="{DFC50381-6BD4-4335-A4A1-5E03E42E8BE2}"/>
          </ac:spMkLst>
        </pc:spChg>
        <pc:spChg chg="add mod">
          <ac:chgData name="Eboni Dixon" userId="bcde38d7-71fe-4c2f-9937-993acb82067a" providerId="ADAL" clId="{F3AFAA8F-5CA1-4D9E-A7F3-04968BCC70C3}" dt="2022-02-10T16:42:40.194" v="1839" actId="1076"/>
          <ac:spMkLst>
            <pc:docMk/>
            <pc:sldMk cId="2645904149" sldId="373"/>
            <ac:spMk id="7" creationId="{5E949E1B-5D76-4CC3-9ACF-0ACB3236CACC}"/>
          </ac:spMkLst>
        </pc:spChg>
        <pc:spChg chg="add mod">
          <ac:chgData name="Eboni Dixon" userId="bcde38d7-71fe-4c2f-9937-993acb82067a" providerId="ADAL" clId="{F3AFAA8F-5CA1-4D9E-A7F3-04968BCC70C3}" dt="2022-02-10T16:43:43.145" v="1863" actId="20577"/>
          <ac:spMkLst>
            <pc:docMk/>
            <pc:sldMk cId="2645904149" sldId="373"/>
            <ac:spMk id="9" creationId="{C468899F-0D07-42E7-A5C9-9E944AC3BD9F}"/>
          </ac:spMkLst>
        </pc:spChg>
        <pc:graphicFrameChg chg="del modGraphic">
          <ac:chgData name="Eboni Dixon" userId="bcde38d7-71fe-4c2f-9937-993acb82067a" providerId="ADAL" clId="{F3AFAA8F-5CA1-4D9E-A7F3-04968BCC70C3}" dt="2022-02-10T16:29:01.079" v="1490" actId="478"/>
          <ac:graphicFrameMkLst>
            <pc:docMk/>
            <pc:sldMk cId="2645904149" sldId="373"/>
            <ac:graphicFrameMk id="4" creationId="{D862DBD4-569E-4FA3-9803-80A76F847D35}"/>
          </ac:graphicFrameMkLst>
        </pc:graphicFrameChg>
      </pc:sldChg>
      <pc:sldChg chg="modSp add mod">
        <pc:chgData name="Eboni Dixon" userId="bcde38d7-71fe-4c2f-9937-993acb82067a" providerId="ADAL" clId="{F3AFAA8F-5CA1-4D9E-A7F3-04968BCC70C3}" dt="2022-02-10T17:14:02.680" v="2720" actId="20577"/>
        <pc:sldMkLst>
          <pc:docMk/>
          <pc:sldMk cId="2108344791" sldId="374"/>
        </pc:sldMkLst>
        <pc:spChg chg="mod">
          <ac:chgData name="Eboni Dixon" userId="bcde38d7-71fe-4c2f-9937-993acb82067a" providerId="ADAL" clId="{F3AFAA8F-5CA1-4D9E-A7F3-04968BCC70C3}" dt="2022-02-10T17:14:02.680" v="2720" actId="20577"/>
          <ac:spMkLst>
            <pc:docMk/>
            <pc:sldMk cId="2108344791" sldId="374"/>
            <ac:spMk id="8" creationId="{73FBF388-604B-4784-BCD4-681C5D2BA73A}"/>
          </ac:spMkLst>
        </pc:spChg>
      </pc:sldChg>
      <pc:sldChg chg="modSp add mod">
        <pc:chgData name="Eboni Dixon" userId="bcde38d7-71fe-4c2f-9937-993acb82067a" providerId="ADAL" clId="{F3AFAA8F-5CA1-4D9E-A7F3-04968BCC70C3}" dt="2022-02-10T17:58:56.148" v="3796" actId="20577"/>
        <pc:sldMkLst>
          <pc:docMk/>
          <pc:sldMk cId="3873381440" sldId="375"/>
        </pc:sldMkLst>
        <pc:spChg chg="mod">
          <ac:chgData name="Eboni Dixon" userId="bcde38d7-71fe-4c2f-9937-993acb82067a" providerId="ADAL" clId="{F3AFAA8F-5CA1-4D9E-A7F3-04968BCC70C3}" dt="2022-02-10T17:58:56.148" v="3796" actId="20577"/>
          <ac:spMkLst>
            <pc:docMk/>
            <pc:sldMk cId="3873381440" sldId="375"/>
            <ac:spMk id="5" creationId="{09240603-8E7D-494E-8D41-AEB3C7C26A21}"/>
          </ac:spMkLst>
        </pc:spChg>
      </pc:sldChg>
      <pc:sldChg chg="modSp add mod">
        <pc:chgData name="Eboni Dixon" userId="bcde38d7-71fe-4c2f-9937-993acb82067a" providerId="ADAL" clId="{F3AFAA8F-5CA1-4D9E-A7F3-04968BCC70C3}" dt="2022-02-10T20:17:36.207" v="5158" actId="1076"/>
        <pc:sldMkLst>
          <pc:docMk/>
          <pc:sldMk cId="2269756958" sldId="376"/>
        </pc:sldMkLst>
        <pc:spChg chg="mod">
          <ac:chgData name="Eboni Dixon" userId="bcde38d7-71fe-4c2f-9937-993acb82067a" providerId="ADAL" clId="{F3AFAA8F-5CA1-4D9E-A7F3-04968BCC70C3}" dt="2022-02-10T20:17:36.207" v="5158" actId="1076"/>
          <ac:spMkLst>
            <pc:docMk/>
            <pc:sldMk cId="2269756958" sldId="376"/>
            <ac:spMk id="5" creationId="{02F5B7DA-2344-40D6-BB0E-8F7625EB42EA}"/>
          </ac:spMkLst>
        </pc:spChg>
      </pc:sldChg>
      <pc:sldChg chg="add del">
        <pc:chgData name="Eboni Dixon" userId="bcde38d7-71fe-4c2f-9937-993acb82067a" providerId="ADAL" clId="{F3AFAA8F-5CA1-4D9E-A7F3-04968BCC70C3}" dt="2022-02-10T18:11:12.833" v="3971" actId="2696"/>
        <pc:sldMkLst>
          <pc:docMk/>
          <pc:sldMk cId="2675181348" sldId="376"/>
        </pc:sldMkLst>
      </pc:sldChg>
      <pc:sldChg chg="addSp delSp modSp add mod ord">
        <pc:chgData name="Eboni Dixon" userId="bcde38d7-71fe-4c2f-9937-993acb82067a" providerId="ADAL" clId="{F3AFAA8F-5CA1-4D9E-A7F3-04968BCC70C3}" dt="2022-02-10T19:24:50.534" v="4843" actId="1076"/>
        <pc:sldMkLst>
          <pc:docMk/>
          <pc:sldMk cId="3980512782" sldId="377"/>
        </pc:sldMkLst>
        <pc:spChg chg="add del mod">
          <ac:chgData name="Eboni Dixon" userId="bcde38d7-71fe-4c2f-9937-993acb82067a" providerId="ADAL" clId="{F3AFAA8F-5CA1-4D9E-A7F3-04968BCC70C3}" dt="2022-02-10T19:24:31.910" v="4841" actId="20577"/>
          <ac:spMkLst>
            <pc:docMk/>
            <pc:sldMk cId="3980512782" sldId="377"/>
            <ac:spMk id="4" creationId="{7AC66D24-3FA1-4B57-9686-039108B74788}"/>
          </ac:spMkLst>
        </pc:spChg>
        <pc:graphicFrameChg chg="del modGraphic">
          <ac:chgData name="Eboni Dixon" userId="bcde38d7-71fe-4c2f-9937-993acb82067a" providerId="ADAL" clId="{F3AFAA8F-5CA1-4D9E-A7F3-04968BCC70C3}" dt="2022-02-10T19:21:48.091" v="4776" actId="478"/>
          <ac:graphicFrameMkLst>
            <pc:docMk/>
            <pc:sldMk cId="3980512782" sldId="377"/>
            <ac:graphicFrameMk id="3" creationId="{C9C17B91-60D3-4791-8DF6-C36B26931C0C}"/>
          </ac:graphicFrameMkLst>
        </pc:graphicFrameChg>
        <pc:picChg chg="add mod">
          <ac:chgData name="Eboni Dixon" userId="bcde38d7-71fe-4c2f-9937-993acb82067a" providerId="ADAL" clId="{F3AFAA8F-5CA1-4D9E-A7F3-04968BCC70C3}" dt="2022-02-10T19:24:50.534" v="4843" actId="1076"/>
          <ac:picMkLst>
            <pc:docMk/>
            <pc:sldMk cId="3980512782" sldId="377"/>
            <ac:picMk id="1026" creationId="{B3A141E5-1964-42F6-B5A0-BD0CC3DA3410}"/>
          </ac:picMkLst>
        </pc:picChg>
      </pc:sldChg>
      <pc:sldChg chg="add ord">
        <pc:chgData name="Eboni Dixon" userId="bcde38d7-71fe-4c2f-9937-993acb82067a" providerId="ADAL" clId="{F3AFAA8F-5CA1-4D9E-A7F3-04968BCC70C3}" dt="2022-02-15T23:50:43.694" v="7900"/>
        <pc:sldMkLst>
          <pc:docMk/>
          <pc:sldMk cId="1410868431" sldId="378"/>
        </pc:sldMkLst>
      </pc:sldChg>
      <pc:sldChg chg="add del">
        <pc:chgData name="Eboni Dixon" userId="bcde38d7-71fe-4c2f-9937-993acb82067a" providerId="ADAL" clId="{F3AFAA8F-5CA1-4D9E-A7F3-04968BCC70C3}" dt="2022-02-15T23:54:49.421" v="7906" actId="2696"/>
        <pc:sldMkLst>
          <pc:docMk/>
          <pc:sldMk cId="273873924" sldId="379"/>
        </pc:sldMkLst>
      </pc:sldChg>
      <pc:sldChg chg="add ord">
        <pc:chgData name="Eboni Dixon" userId="bcde38d7-71fe-4c2f-9937-993acb82067a" providerId="ADAL" clId="{F3AFAA8F-5CA1-4D9E-A7F3-04968BCC70C3}" dt="2022-02-15T23:55:01.841" v="7911"/>
        <pc:sldMkLst>
          <pc:docMk/>
          <pc:sldMk cId="3453702514" sldId="379"/>
        </pc:sldMkLst>
      </pc:sldChg>
    </pc:docChg>
  </pc:docChgLst>
  <pc:docChgLst>
    <pc:chgData name="Eboni Dixon" userId="bcde38d7-71fe-4c2f-9937-993acb82067a" providerId="ADAL" clId="{59A48508-A7FC-4EBF-AD67-5BDCAAA2A98C}"/>
    <pc:docChg chg="modSld modNotesMaster">
      <pc:chgData name="Eboni Dixon" userId="bcde38d7-71fe-4c2f-9937-993acb82067a" providerId="ADAL" clId="{59A48508-A7FC-4EBF-AD67-5BDCAAA2A98C}" dt="2022-03-28T17:04:29.358" v="2" actId="1076"/>
      <pc:docMkLst>
        <pc:docMk/>
      </pc:docMkLst>
      <pc:sldChg chg="modNotesTx">
        <pc:chgData name="Eboni Dixon" userId="bcde38d7-71fe-4c2f-9937-993acb82067a" providerId="ADAL" clId="{59A48508-A7FC-4EBF-AD67-5BDCAAA2A98C}" dt="2022-03-23T20:09:32.887" v="1" actId="20577"/>
        <pc:sldMkLst>
          <pc:docMk/>
          <pc:sldMk cId="1840598647" sldId="323"/>
        </pc:sldMkLst>
      </pc:sldChg>
      <pc:sldChg chg="modSp mod">
        <pc:chgData name="Eboni Dixon" userId="bcde38d7-71fe-4c2f-9937-993acb82067a" providerId="ADAL" clId="{59A48508-A7FC-4EBF-AD67-5BDCAAA2A98C}" dt="2022-03-28T17:04:29.358" v="2" actId="1076"/>
        <pc:sldMkLst>
          <pc:docMk/>
          <pc:sldMk cId="3056794911" sldId="356"/>
        </pc:sldMkLst>
        <pc:spChg chg="mod">
          <ac:chgData name="Eboni Dixon" userId="bcde38d7-71fe-4c2f-9937-993acb82067a" providerId="ADAL" clId="{59A48508-A7FC-4EBF-AD67-5BDCAAA2A98C}" dt="2022-03-28T17:04:29.358" v="2" actId="1076"/>
          <ac:spMkLst>
            <pc:docMk/>
            <pc:sldMk cId="3056794911" sldId="356"/>
            <ac:spMk id="11" creationId="{A1257176-5347-43C3-AE27-A800B1B7FFA4}"/>
          </ac:spMkLst>
        </pc:spChg>
      </pc:sldChg>
    </pc:docChg>
  </pc:docChgLst>
  <pc:docChgLst>
    <pc:chgData name="Jimmy Greenfield" userId="S::greenfieldj@fxw.org::3220598f-b487-4acf-8e27-8d76b6434869" providerId="AD" clId="Web-{989B3E29-EF43-3281-107F-69418E996E07}"/>
    <pc:docChg chg="modSld">
      <pc:chgData name="Jimmy Greenfield" userId="S::greenfieldj@fxw.org::3220598f-b487-4acf-8e27-8d76b6434869" providerId="AD" clId="Web-{989B3E29-EF43-3281-107F-69418E996E07}" dt="2022-02-11T15:00:05.858" v="18" actId="20577"/>
      <pc:docMkLst>
        <pc:docMk/>
      </pc:docMkLst>
      <pc:sldChg chg="modSp">
        <pc:chgData name="Jimmy Greenfield" userId="S::greenfieldj@fxw.org::3220598f-b487-4acf-8e27-8d76b6434869" providerId="AD" clId="Web-{989B3E29-EF43-3281-107F-69418E996E07}" dt="2022-02-11T14:59:27.436" v="3" actId="20577"/>
        <pc:sldMkLst>
          <pc:docMk/>
          <pc:sldMk cId="1118297548" sldId="326"/>
        </pc:sldMkLst>
        <pc:spChg chg="mod">
          <ac:chgData name="Jimmy Greenfield" userId="S::greenfieldj@fxw.org::3220598f-b487-4acf-8e27-8d76b6434869" providerId="AD" clId="Web-{989B3E29-EF43-3281-107F-69418E996E07}" dt="2022-02-11T14:59:27.436" v="3" actId="20577"/>
          <ac:spMkLst>
            <pc:docMk/>
            <pc:sldMk cId="1118297548" sldId="326"/>
            <ac:spMk id="3" creationId="{807573BC-B682-475F-A945-172591CF1158}"/>
          </ac:spMkLst>
        </pc:spChg>
      </pc:sldChg>
      <pc:sldChg chg="modSp">
        <pc:chgData name="Jimmy Greenfield" userId="S::greenfieldj@fxw.org::3220598f-b487-4acf-8e27-8d76b6434869" providerId="AD" clId="Web-{989B3E29-EF43-3281-107F-69418E996E07}" dt="2022-02-11T15:00:05.858" v="18" actId="20577"/>
        <pc:sldMkLst>
          <pc:docMk/>
          <pc:sldMk cId="2645904149" sldId="373"/>
        </pc:sldMkLst>
        <pc:spChg chg="mod">
          <ac:chgData name="Jimmy Greenfield" userId="S::greenfieldj@fxw.org::3220598f-b487-4acf-8e27-8d76b6434869" providerId="AD" clId="Web-{989B3E29-EF43-3281-107F-69418E996E07}" dt="2022-02-11T15:00:05.858" v="18" actId="20577"/>
          <ac:spMkLst>
            <pc:docMk/>
            <pc:sldMk cId="2645904149" sldId="373"/>
            <ac:spMk id="9" creationId="{C468899F-0D07-42E7-A5C9-9E944AC3BD9F}"/>
          </ac:spMkLst>
        </pc:spChg>
      </pc:sldChg>
    </pc:docChg>
  </pc:docChgLst>
  <pc:docChgLst>
    <pc:chgData name="Erin Horne" userId="S::horne@fxw.org::9583e72a-f4ef-4e8e-935e-2fcec8a8604d" providerId="AD" clId="Web-{52180DED-4194-CB51-16AD-39838580E7EB}"/>
    <pc:docChg chg="modSld">
      <pc:chgData name="Erin Horne" userId="S::horne@fxw.org::9583e72a-f4ef-4e8e-935e-2fcec8a8604d" providerId="AD" clId="Web-{52180DED-4194-CB51-16AD-39838580E7EB}" dt="2022-02-11T15:52:35.855" v="11" actId="20577"/>
      <pc:docMkLst>
        <pc:docMk/>
      </pc:docMkLst>
      <pc:sldChg chg="modSp">
        <pc:chgData name="Erin Horne" userId="S::horne@fxw.org::9583e72a-f4ef-4e8e-935e-2fcec8a8604d" providerId="AD" clId="Web-{52180DED-4194-CB51-16AD-39838580E7EB}" dt="2022-02-11T15:52:35.855" v="11" actId="20577"/>
        <pc:sldMkLst>
          <pc:docMk/>
          <pc:sldMk cId="2879322850" sldId="342"/>
        </pc:sldMkLst>
        <pc:spChg chg="mod">
          <ac:chgData name="Erin Horne" userId="S::horne@fxw.org::9583e72a-f4ef-4e8e-935e-2fcec8a8604d" providerId="AD" clId="Web-{52180DED-4194-CB51-16AD-39838580E7EB}" dt="2022-02-11T15:52:35.855" v="11" actId="20577"/>
          <ac:spMkLst>
            <pc:docMk/>
            <pc:sldMk cId="2879322850" sldId="342"/>
            <ac:spMk id="3" creationId="{807573BC-B682-475F-A945-172591CF11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0FECE1-1517-4FFB-AE46-ABC40F241789}" type="datetimeFigureOut">
              <a:rPr lang="en-US" smtClean="0"/>
              <a:t>3/28/2022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71A663-BFE8-45CF-AE42-EB176678ACF9}" type="slidenum">
              <a:rPr lang="en-US" smtClean="0"/>
              <a:t>‹#›</a:t>
            </a:fld>
            <a:endParaRPr lang="en-US"/>
          </a:p>
        </p:txBody>
      </p:sp>
    </p:spTree>
    <p:extLst>
      <p:ext uri="{BB962C8B-B14F-4D97-AF65-F5344CB8AC3E}">
        <p14:creationId xmlns:p14="http://schemas.microsoft.com/office/powerpoint/2010/main" val="425478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1</a:t>
            </a:fld>
            <a:endParaRPr lang="en-US"/>
          </a:p>
        </p:txBody>
      </p:sp>
    </p:spTree>
    <p:extLst>
      <p:ext uri="{BB962C8B-B14F-4D97-AF65-F5344CB8AC3E}">
        <p14:creationId xmlns:p14="http://schemas.microsoft.com/office/powerpoint/2010/main" val="1608242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10</a:t>
            </a:fld>
            <a:endParaRPr lang="en-US"/>
          </a:p>
        </p:txBody>
      </p:sp>
    </p:spTree>
    <p:extLst>
      <p:ext uri="{BB962C8B-B14F-4D97-AF65-F5344CB8AC3E}">
        <p14:creationId xmlns:p14="http://schemas.microsoft.com/office/powerpoint/2010/main" val="396562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11</a:t>
            </a:fld>
            <a:endParaRPr lang="en-US"/>
          </a:p>
        </p:txBody>
      </p:sp>
    </p:spTree>
    <p:extLst>
      <p:ext uri="{BB962C8B-B14F-4D97-AF65-F5344CB8AC3E}">
        <p14:creationId xmlns:p14="http://schemas.microsoft.com/office/powerpoint/2010/main" val="163036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12</a:t>
            </a:fld>
            <a:endParaRPr lang="en-US"/>
          </a:p>
        </p:txBody>
      </p:sp>
    </p:spTree>
    <p:extLst>
      <p:ext uri="{BB962C8B-B14F-4D97-AF65-F5344CB8AC3E}">
        <p14:creationId xmlns:p14="http://schemas.microsoft.com/office/powerpoint/2010/main" val="181672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13</a:t>
            </a:fld>
            <a:endParaRPr lang="en-US"/>
          </a:p>
        </p:txBody>
      </p:sp>
    </p:spTree>
    <p:extLst>
      <p:ext uri="{BB962C8B-B14F-4D97-AF65-F5344CB8AC3E}">
        <p14:creationId xmlns:p14="http://schemas.microsoft.com/office/powerpoint/2010/main" val="185556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14</a:t>
            </a:fld>
            <a:endParaRPr lang="en-US"/>
          </a:p>
        </p:txBody>
      </p:sp>
    </p:spTree>
    <p:extLst>
      <p:ext uri="{BB962C8B-B14F-4D97-AF65-F5344CB8AC3E}">
        <p14:creationId xmlns:p14="http://schemas.microsoft.com/office/powerpoint/2010/main" val="185556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16</a:t>
            </a:fld>
            <a:endParaRPr lang="en-US"/>
          </a:p>
        </p:txBody>
      </p:sp>
    </p:spTree>
    <p:extLst>
      <p:ext uri="{BB962C8B-B14F-4D97-AF65-F5344CB8AC3E}">
        <p14:creationId xmlns:p14="http://schemas.microsoft.com/office/powerpoint/2010/main" val="305475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17</a:t>
            </a:fld>
            <a:endParaRPr lang="en-US"/>
          </a:p>
        </p:txBody>
      </p:sp>
    </p:spTree>
    <p:extLst>
      <p:ext uri="{BB962C8B-B14F-4D97-AF65-F5344CB8AC3E}">
        <p14:creationId xmlns:p14="http://schemas.microsoft.com/office/powerpoint/2010/main" val="49337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18</a:t>
            </a:fld>
            <a:endParaRPr lang="en-US"/>
          </a:p>
        </p:txBody>
      </p:sp>
    </p:spTree>
    <p:extLst>
      <p:ext uri="{BB962C8B-B14F-4D97-AF65-F5344CB8AC3E}">
        <p14:creationId xmlns:p14="http://schemas.microsoft.com/office/powerpoint/2010/main" val="314116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19</a:t>
            </a:fld>
            <a:endParaRPr lang="en-US"/>
          </a:p>
        </p:txBody>
      </p:sp>
    </p:spTree>
    <p:extLst>
      <p:ext uri="{BB962C8B-B14F-4D97-AF65-F5344CB8AC3E}">
        <p14:creationId xmlns:p14="http://schemas.microsoft.com/office/powerpoint/2010/main" val="275577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20</a:t>
            </a:fld>
            <a:endParaRPr lang="en-US"/>
          </a:p>
        </p:txBody>
      </p:sp>
    </p:spTree>
    <p:extLst>
      <p:ext uri="{BB962C8B-B14F-4D97-AF65-F5344CB8AC3E}">
        <p14:creationId xmlns:p14="http://schemas.microsoft.com/office/powerpoint/2010/main" val="131633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2</a:t>
            </a:fld>
            <a:endParaRPr lang="en-US"/>
          </a:p>
        </p:txBody>
      </p:sp>
    </p:spTree>
    <p:extLst>
      <p:ext uri="{BB962C8B-B14F-4D97-AF65-F5344CB8AC3E}">
        <p14:creationId xmlns:p14="http://schemas.microsoft.com/office/powerpoint/2010/main" val="26720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21</a:t>
            </a:fld>
            <a:endParaRPr lang="en-US"/>
          </a:p>
        </p:txBody>
      </p:sp>
    </p:spTree>
    <p:extLst>
      <p:ext uri="{BB962C8B-B14F-4D97-AF65-F5344CB8AC3E}">
        <p14:creationId xmlns:p14="http://schemas.microsoft.com/office/powerpoint/2010/main" val="1019012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22</a:t>
            </a:fld>
            <a:endParaRPr lang="en-US"/>
          </a:p>
        </p:txBody>
      </p:sp>
    </p:spTree>
    <p:extLst>
      <p:ext uri="{BB962C8B-B14F-4D97-AF65-F5344CB8AC3E}">
        <p14:creationId xmlns:p14="http://schemas.microsoft.com/office/powerpoint/2010/main" val="102109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23</a:t>
            </a:fld>
            <a:endParaRPr lang="en-US"/>
          </a:p>
        </p:txBody>
      </p:sp>
    </p:spTree>
    <p:extLst>
      <p:ext uri="{BB962C8B-B14F-4D97-AF65-F5344CB8AC3E}">
        <p14:creationId xmlns:p14="http://schemas.microsoft.com/office/powerpoint/2010/main" val="3026495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24</a:t>
            </a:fld>
            <a:endParaRPr lang="en-US"/>
          </a:p>
        </p:txBody>
      </p:sp>
    </p:spTree>
    <p:extLst>
      <p:ext uri="{BB962C8B-B14F-4D97-AF65-F5344CB8AC3E}">
        <p14:creationId xmlns:p14="http://schemas.microsoft.com/office/powerpoint/2010/main" val="50179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25</a:t>
            </a:fld>
            <a:endParaRPr lang="en-US"/>
          </a:p>
        </p:txBody>
      </p:sp>
    </p:spTree>
    <p:extLst>
      <p:ext uri="{BB962C8B-B14F-4D97-AF65-F5344CB8AC3E}">
        <p14:creationId xmlns:p14="http://schemas.microsoft.com/office/powerpoint/2010/main" val="312271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27</a:t>
            </a:fld>
            <a:endParaRPr lang="en-US"/>
          </a:p>
        </p:txBody>
      </p:sp>
    </p:spTree>
    <p:extLst>
      <p:ext uri="{BB962C8B-B14F-4D97-AF65-F5344CB8AC3E}">
        <p14:creationId xmlns:p14="http://schemas.microsoft.com/office/powerpoint/2010/main" val="588485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28</a:t>
            </a:fld>
            <a:endParaRPr lang="en-US"/>
          </a:p>
        </p:txBody>
      </p:sp>
    </p:spTree>
    <p:extLst>
      <p:ext uri="{BB962C8B-B14F-4D97-AF65-F5344CB8AC3E}">
        <p14:creationId xmlns:p14="http://schemas.microsoft.com/office/powerpoint/2010/main" val="317349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29</a:t>
            </a:fld>
            <a:endParaRPr lang="en-US"/>
          </a:p>
        </p:txBody>
      </p:sp>
    </p:spTree>
    <p:extLst>
      <p:ext uri="{BB962C8B-B14F-4D97-AF65-F5344CB8AC3E}">
        <p14:creationId xmlns:p14="http://schemas.microsoft.com/office/powerpoint/2010/main" val="4063221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30</a:t>
            </a:fld>
            <a:endParaRPr lang="en-US"/>
          </a:p>
        </p:txBody>
      </p:sp>
    </p:spTree>
    <p:extLst>
      <p:ext uri="{BB962C8B-B14F-4D97-AF65-F5344CB8AC3E}">
        <p14:creationId xmlns:p14="http://schemas.microsoft.com/office/powerpoint/2010/main" val="4144054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31</a:t>
            </a:fld>
            <a:endParaRPr lang="en-US"/>
          </a:p>
        </p:txBody>
      </p:sp>
    </p:spTree>
    <p:extLst>
      <p:ext uri="{BB962C8B-B14F-4D97-AF65-F5344CB8AC3E}">
        <p14:creationId xmlns:p14="http://schemas.microsoft.com/office/powerpoint/2010/main" val="81294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3</a:t>
            </a:fld>
            <a:endParaRPr lang="en-US"/>
          </a:p>
        </p:txBody>
      </p:sp>
    </p:spTree>
    <p:extLst>
      <p:ext uri="{BB962C8B-B14F-4D97-AF65-F5344CB8AC3E}">
        <p14:creationId xmlns:p14="http://schemas.microsoft.com/office/powerpoint/2010/main" val="3483632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32</a:t>
            </a:fld>
            <a:endParaRPr lang="en-US"/>
          </a:p>
        </p:txBody>
      </p:sp>
    </p:spTree>
    <p:extLst>
      <p:ext uri="{BB962C8B-B14F-4D97-AF65-F5344CB8AC3E}">
        <p14:creationId xmlns:p14="http://schemas.microsoft.com/office/powerpoint/2010/main" val="203622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4</a:t>
            </a:fld>
            <a:endParaRPr lang="en-US"/>
          </a:p>
        </p:txBody>
      </p:sp>
    </p:spTree>
    <p:extLst>
      <p:ext uri="{BB962C8B-B14F-4D97-AF65-F5344CB8AC3E}">
        <p14:creationId xmlns:p14="http://schemas.microsoft.com/office/powerpoint/2010/main" val="379096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5</a:t>
            </a:fld>
            <a:endParaRPr lang="en-US"/>
          </a:p>
        </p:txBody>
      </p:sp>
    </p:spTree>
    <p:extLst>
      <p:ext uri="{BB962C8B-B14F-4D97-AF65-F5344CB8AC3E}">
        <p14:creationId xmlns:p14="http://schemas.microsoft.com/office/powerpoint/2010/main" val="348363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A712104-FB96-4D91-90C2-9762452EE8DB}" type="slidenum">
              <a:rPr lang="en-US" smtClean="0"/>
              <a:t>6</a:t>
            </a:fld>
            <a:endParaRPr lang="en-US"/>
          </a:p>
        </p:txBody>
      </p:sp>
    </p:spTree>
    <p:extLst>
      <p:ext uri="{BB962C8B-B14F-4D97-AF65-F5344CB8AC3E}">
        <p14:creationId xmlns:p14="http://schemas.microsoft.com/office/powerpoint/2010/main" val="357210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7</a:t>
            </a:fld>
            <a:endParaRPr lang="en-US"/>
          </a:p>
        </p:txBody>
      </p:sp>
    </p:spTree>
    <p:extLst>
      <p:ext uri="{BB962C8B-B14F-4D97-AF65-F5344CB8AC3E}">
        <p14:creationId xmlns:p14="http://schemas.microsoft.com/office/powerpoint/2010/main" val="73603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8</a:t>
            </a:fld>
            <a:endParaRPr lang="en-US"/>
          </a:p>
        </p:txBody>
      </p:sp>
    </p:spTree>
    <p:extLst>
      <p:ext uri="{BB962C8B-B14F-4D97-AF65-F5344CB8AC3E}">
        <p14:creationId xmlns:p14="http://schemas.microsoft.com/office/powerpoint/2010/main" val="417767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12104-FB96-4D91-90C2-9762452EE8DB}" type="slidenum">
              <a:rPr lang="en-US" smtClean="0"/>
              <a:t>9</a:t>
            </a:fld>
            <a:endParaRPr lang="en-US"/>
          </a:p>
        </p:txBody>
      </p:sp>
    </p:spTree>
    <p:extLst>
      <p:ext uri="{BB962C8B-B14F-4D97-AF65-F5344CB8AC3E}">
        <p14:creationId xmlns:p14="http://schemas.microsoft.com/office/powerpoint/2010/main" val="426693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535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846CE7D5-CF57-46EF-B807-FDD0502418D4}" type="datetimeFigureOut">
              <a:rPr lang="en-US" smtClean="0"/>
              <a:t>3/28/2022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09010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9353"/>
            <a:ext cx="10515600" cy="12213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126989" cy="469353"/>
          </a:xfrm>
          <a:prstGeom prst="rect">
            <a:avLst/>
          </a:prstGeom>
        </p:spPr>
      </p:pic>
      <p:sp>
        <p:nvSpPr>
          <p:cNvPr id="8" name="Rectangle 7"/>
          <p:cNvSpPr/>
          <p:nvPr/>
        </p:nvSpPr>
        <p:spPr>
          <a:xfrm>
            <a:off x="3079531" y="0"/>
            <a:ext cx="9112469" cy="469353"/>
          </a:xfrm>
          <a:prstGeom prst="rect">
            <a:avLst/>
          </a:prstGeom>
          <a:solidFill>
            <a:srgbClr val="FF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721475"/>
            <a:ext cx="12192000" cy="136525"/>
          </a:xfrm>
          <a:prstGeom prst="rect">
            <a:avLst/>
          </a:prstGeom>
          <a:solidFill>
            <a:srgbClr val="005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253097"/>
      </p:ext>
    </p:extLst>
  </p:cSld>
  <p:clrMap bg1="lt1" tx1="dk1" bg2="lt2" tx2="dk2" accent1="accent1" accent2="accent2" accent3="accent3" accent4="accent4" accent5="accent5" accent6="accent6" hlink="hlink" folHlink="folHlink"/>
  <p:sldLayoutIdLst>
    <p:sldLayoutId id="2147483686"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13.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jpeg"/><Relationship Id="rId18" Type="http://schemas.openxmlformats.org/officeDocument/2006/relationships/image" Target="../media/image50.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13.jpeg"/><Relationship Id="rId17" Type="http://schemas.openxmlformats.org/officeDocument/2006/relationships/image" Target="../media/image49.png"/><Relationship Id="rId2" Type="http://schemas.openxmlformats.org/officeDocument/2006/relationships/notesSlide" Target="../notesSlides/notesSlide25.xml"/><Relationship Id="rId16"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A9F802-BBEE-42E7-AE64-29BAA6E6F768}"/>
              </a:ext>
            </a:extLst>
          </p:cNvPr>
          <p:cNvSpPr>
            <a:spLocks noGrp="1"/>
          </p:cNvSpPr>
          <p:nvPr>
            <p:ph type="title"/>
          </p:nvPr>
        </p:nvSpPr>
        <p:spPr>
          <a:xfrm>
            <a:off x="4614019" y="5548406"/>
            <a:ext cx="7549404" cy="1075763"/>
          </a:xfrm>
        </p:spPr>
        <p:txBody>
          <a:bodyPr>
            <a:normAutofit/>
          </a:bodyPr>
          <a:lstStyle/>
          <a:p>
            <a:pPr algn="ctr"/>
            <a:r>
              <a:rPr lang="en-US" sz="3000">
                <a:solidFill>
                  <a:srgbClr val="11675F"/>
                </a:solidFill>
                <a:latin typeface="Arial"/>
                <a:cs typeface="Arial"/>
              </a:rPr>
              <a:t>FXW Equity and Justice Forum Town Hall </a:t>
            </a:r>
            <a:br>
              <a:rPr lang="en-US" sz="3000">
                <a:latin typeface="Arial" panose="020B0604020202020204" pitchFamily="34" charset="0"/>
                <a:cs typeface="Arial" panose="020B0604020202020204" pitchFamily="34" charset="0"/>
              </a:rPr>
            </a:br>
            <a:r>
              <a:rPr lang="en-US" sz="3000">
                <a:solidFill>
                  <a:srgbClr val="11675F"/>
                </a:solidFill>
                <a:latin typeface="Arial"/>
                <a:cs typeface="Arial"/>
              </a:rPr>
              <a:t>February 15, 2022</a:t>
            </a:r>
          </a:p>
        </p:txBody>
      </p:sp>
      <p:pic>
        <p:nvPicPr>
          <p:cNvPr id="3" name="Picture 2">
            <a:extLst>
              <a:ext uri="{FF2B5EF4-FFF2-40B4-BE49-F238E27FC236}">
                <a16:creationId xmlns:a16="http://schemas.microsoft.com/office/drawing/2014/main" id="{25BD3B1D-0FEB-49F8-AD15-8607096F8F78}"/>
              </a:ext>
            </a:extLst>
          </p:cNvPr>
          <p:cNvPicPr>
            <a:picLocks noChangeAspect="1"/>
          </p:cNvPicPr>
          <p:nvPr/>
        </p:nvPicPr>
        <p:blipFill>
          <a:blip r:embed="rId3"/>
          <a:stretch>
            <a:fillRect/>
          </a:stretch>
        </p:blipFill>
        <p:spPr>
          <a:xfrm>
            <a:off x="4585444" y="477370"/>
            <a:ext cx="7606554" cy="5071036"/>
          </a:xfrm>
          <a:prstGeom prst="rect">
            <a:avLst/>
          </a:prstGeom>
        </p:spPr>
      </p:pic>
      <p:pic>
        <p:nvPicPr>
          <p:cNvPr id="6" name="Picture 5">
            <a:extLst>
              <a:ext uri="{FF2B5EF4-FFF2-40B4-BE49-F238E27FC236}">
                <a16:creationId xmlns:a16="http://schemas.microsoft.com/office/drawing/2014/main" id="{3366FA22-02A9-4560-A521-FB52831455CA}"/>
              </a:ext>
            </a:extLst>
          </p:cNvPr>
          <p:cNvPicPr>
            <a:picLocks noChangeAspect="1"/>
          </p:cNvPicPr>
          <p:nvPr/>
        </p:nvPicPr>
        <p:blipFill>
          <a:blip r:embed="rId4"/>
          <a:stretch>
            <a:fillRect/>
          </a:stretch>
        </p:blipFill>
        <p:spPr>
          <a:xfrm>
            <a:off x="-1" y="477370"/>
            <a:ext cx="4585447" cy="3060544"/>
          </a:xfrm>
          <a:prstGeom prst="rect">
            <a:avLst/>
          </a:prstGeom>
        </p:spPr>
      </p:pic>
      <p:pic>
        <p:nvPicPr>
          <p:cNvPr id="10" name="Picture 9">
            <a:extLst>
              <a:ext uri="{FF2B5EF4-FFF2-40B4-BE49-F238E27FC236}">
                <a16:creationId xmlns:a16="http://schemas.microsoft.com/office/drawing/2014/main" id="{96744DFF-813D-439D-A038-90B0FB7491FF}"/>
              </a:ext>
            </a:extLst>
          </p:cNvPr>
          <p:cNvPicPr>
            <a:picLocks noChangeAspect="1"/>
          </p:cNvPicPr>
          <p:nvPr/>
        </p:nvPicPr>
        <p:blipFill>
          <a:blip r:embed="rId5"/>
          <a:stretch>
            <a:fillRect/>
          </a:stretch>
        </p:blipFill>
        <p:spPr>
          <a:xfrm>
            <a:off x="-2" y="3482788"/>
            <a:ext cx="4585446" cy="3275319"/>
          </a:xfrm>
          <a:prstGeom prst="rect">
            <a:avLst/>
          </a:prstGeom>
        </p:spPr>
      </p:pic>
    </p:spTree>
    <p:extLst>
      <p:ext uri="{BB962C8B-B14F-4D97-AF65-F5344CB8AC3E}">
        <p14:creationId xmlns:p14="http://schemas.microsoft.com/office/powerpoint/2010/main" val="8693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94DE6BE-47DE-4C79-A3C1-517115D50361}"/>
              </a:ext>
            </a:extLst>
          </p:cNvPr>
          <p:cNvGraphicFramePr>
            <a:graphicFrameLocks noGrp="1"/>
          </p:cNvGraphicFramePr>
          <p:nvPr>
            <p:extLst>
              <p:ext uri="{D42A27DB-BD31-4B8C-83A1-F6EECF244321}">
                <p14:modId xmlns:p14="http://schemas.microsoft.com/office/powerpoint/2010/main" val="3305217469"/>
              </p:ext>
            </p:extLst>
          </p:nvPr>
        </p:nvGraphicFramePr>
        <p:xfrm>
          <a:off x="12264887" y="-1060175"/>
          <a:ext cx="59740" cy="374142"/>
        </p:xfrm>
        <a:graphic>
          <a:graphicData uri="http://schemas.openxmlformats.org/drawingml/2006/table">
            <a:tbl>
              <a:tblPr firstRow="1" firstCol="1" bandRow="1">
                <a:tableStyleId>{5C22544A-7EE6-4342-B048-85BDC9FD1C3A}</a:tableStyleId>
              </a:tblPr>
              <a:tblGrid>
                <a:gridCol w="59740">
                  <a:extLst>
                    <a:ext uri="{9D8B030D-6E8A-4147-A177-3AD203B41FA5}">
                      <a16:colId xmlns:a16="http://schemas.microsoft.com/office/drawing/2014/main" val="3798263447"/>
                    </a:ext>
                  </a:extLst>
                </a:gridCol>
              </a:tblGrid>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3105469427"/>
                  </a:ext>
                </a:extLst>
              </a:tr>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1736670208"/>
                  </a:ext>
                </a:extLst>
              </a:tr>
            </a:tbl>
          </a:graphicData>
        </a:graphic>
      </p:graphicFrame>
      <p:sp>
        <p:nvSpPr>
          <p:cNvPr id="6" name="TextBox 5">
            <a:extLst>
              <a:ext uri="{FF2B5EF4-FFF2-40B4-BE49-F238E27FC236}">
                <a16:creationId xmlns:a16="http://schemas.microsoft.com/office/drawing/2014/main" id="{31758F4B-0B9A-479B-90C7-6D538C374D9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3245BFD2-586B-4A20-8A5B-74B2C6FA625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0" name="Title 1">
            <a:extLst>
              <a:ext uri="{FF2B5EF4-FFF2-40B4-BE49-F238E27FC236}">
                <a16:creationId xmlns:a16="http://schemas.microsoft.com/office/drawing/2014/main" id="{C1E9F975-6B2C-467C-947B-C30C00CBCACA}"/>
              </a:ext>
            </a:extLst>
          </p:cNvPr>
          <p:cNvSpPr>
            <a:spLocks noGrp="1"/>
          </p:cNvSpPr>
          <p:nvPr>
            <p:ph type="title"/>
          </p:nvPr>
        </p:nvSpPr>
        <p:spPr>
          <a:xfrm>
            <a:off x="838199" y="556039"/>
            <a:ext cx="10515600" cy="1220788"/>
          </a:xfrm>
          <a:solidFill>
            <a:srgbClr val="11675F"/>
          </a:solidFill>
          <a:ln>
            <a:solidFill>
              <a:srgbClr val="11675F"/>
            </a:solidFill>
          </a:ln>
        </p:spPr>
        <p:txBody>
          <a:bodyPr>
            <a:normAutofit/>
          </a:bodyPr>
          <a:lstStyle/>
          <a:p>
            <a:pPr algn="ctr"/>
            <a:r>
              <a:rPr lang="en-US">
                <a:solidFill>
                  <a:schemeClr val="bg1"/>
                </a:solidFill>
                <a:latin typeface="Arial" panose="020B0604020202020204" pitchFamily="34" charset="0"/>
                <a:cs typeface="Arial" panose="020B0604020202020204" pitchFamily="34" charset="0"/>
              </a:rPr>
              <a:t>Recruit and Retain a Diverse Workforce </a:t>
            </a:r>
          </a:p>
        </p:txBody>
      </p:sp>
      <p:sp>
        <p:nvSpPr>
          <p:cNvPr id="11" name="Content Placeholder 10">
            <a:extLst>
              <a:ext uri="{FF2B5EF4-FFF2-40B4-BE49-F238E27FC236}">
                <a16:creationId xmlns:a16="http://schemas.microsoft.com/office/drawing/2014/main" id="{A1257176-5347-43C3-AE27-A800B1B7FFA4}"/>
              </a:ext>
            </a:extLst>
          </p:cNvPr>
          <p:cNvSpPr>
            <a:spLocks noGrp="1"/>
          </p:cNvSpPr>
          <p:nvPr>
            <p:ph idx="1"/>
          </p:nvPr>
        </p:nvSpPr>
        <p:spPr>
          <a:xfrm>
            <a:off x="838199" y="1856340"/>
            <a:ext cx="10515600" cy="5482949"/>
          </a:xfrm>
        </p:spPr>
        <p:txBody>
          <a:bodyPr>
            <a:noAutofit/>
          </a:bodyPr>
          <a:lstStyle/>
          <a:p>
            <a:pPr marL="0" indent="0">
              <a:buNone/>
            </a:pPr>
            <a:r>
              <a:rPr lang="en-US" sz="1800" dirty="0">
                <a:latin typeface="Arial" panose="020B0604020202020204" pitchFamily="34" charset="0"/>
                <a:cs typeface="Arial" panose="020B0604020202020204" pitchFamily="34" charset="0"/>
              </a:rPr>
              <a:t>2021 – 2022 Plans</a:t>
            </a:r>
          </a:p>
          <a:p>
            <a:pPr marL="0" indent="0">
              <a:buNone/>
            </a:pPr>
            <a:r>
              <a:rPr lang="en-US" sz="1800" dirty="0">
                <a:latin typeface="Arial" panose="020B0604020202020204" pitchFamily="34" charset="0"/>
                <a:cs typeface="Arial" panose="020B0604020202020204" pitchFamily="34" charset="0"/>
              </a:rPr>
              <a:t>The committee members have divided into sub-committees to work on the following:</a:t>
            </a:r>
          </a:p>
          <a:p>
            <a:pPr lvl="1"/>
            <a:r>
              <a:rPr lang="en-US" sz="1800" dirty="0">
                <a:latin typeface="Arial" panose="020B0604020202020204" pitchFamily="34" charset="0"/>
                <a:cs typeface="Arial" panose="020B0604020202020204" pitchFamily="34" charset="0"/>
              </a:rPr>
              <a:t>Recruitment Manual: Revising and adding to the recruitment manual.  It was identified that a retention plan piece needs to be developed and incorporated.</a:t>
            </a:r>
          </a:p>
          <a:p>
            <a:pPr marL="457200" lvl="1" indent="0">
              <a:buNone/>
            </a:pP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Creation of new surveys</a:t>
            </a:r>
          </a:p>
          <a:p>
            <a:pPr marL="457200" lvl="1" indent="0">
              <a:buNone/>
            </a:pPr>
            <a:r>
              <a:rPr lang="en-US" sz="1800" dirty="0">
                <a:latin typeface="Arial" panose="020B0604020202020204" pitchFamily="34" charset="0"/>
                <a:cs typeface="Arial" panose="020B0604020202020204" pitchFamily="34" charset="0"/>
              </a:rPr>
              <a:t>	- 7-day feedback for new employees</a:t>
            </a:r>
          </a:p>
          <a:p>
            <a:pPr marL="457200" lvl="1" indent="0">
              <a:buNone/>
            </a:pPr>
            <a:r>
              <a:rPr lang="en-US" sz="1800" dirty="0">
                <a:latin typeface="Arial" panose="020B0604020202020204" pitchFamily="34" charset="0"/>
                <a:cs typeface="Arial" panose="020B0604020202020204" pitchFamily="34" charset="0"/>
              </a:rPr>
              <a:t>	- 90-day new employees check-in</a:t>
            </a:r>
          </a:p>
          <a:p>
            <a:pPr marL="457200" lvl="1" indent="0">
              <a:buNone/>
            </a:pPr>
            <a:r>
              <a:rPr lang="en-US" sz="1800" dirty="0">
                <a:latin typeface="Arial" panose="020B0604020202020204" pitchFamily="34" charset="0"/>
                <a:cs typeface="Arial" panose="020B0604020202020204" pitchFamily="34" charset="0"/>
              </a:rPr>
              <a:t>	- Candidate feedback about the application and interview process</a:t>
            </a:r>
          </a:p>
          <a:p>
            <a:pPr marL="457200" lvl="1" indent="0">
              <a:buNone/>
            </a:pP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Maintaining and establishing relationships with HBCU’s, local universities, scholarship organizations, and community organizations to have multiple and diverse pipelines for recruitment.</a:t>
            </a:r>
          </a:p>
          <a:p>
            <a:pPr marL="457200" lvl="1" indent="0">
              <a:buNone/>
            </a:pP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Revising our current marketing, branding, and promotional materials for job fairs.  Focusing on how we are presenting FXW to interested parties.  </a:t>
            </a:r>
          </a:p>
        </p:txBody>
      </p:sp>
    </p:spTree>
    <p:extLst>
      <p:ext uri="{BB962C8B-B14F-4D97-AF65-F5344CB8AC3E}">
        <p14:creationId xmlns:p14="http://schemas.microsoft.com/office/powerpoint/2010/main" val="305679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942361" y="593106"/>
            <a:ext cx="10515600" cy="1221335"/>
          </a:xfrm>
        </p:spPr>
        <p:txBody>
          <a:bodyPr>
            <a:normAutofit fontScale="90000"/>
          </a:bodyPr>
          <a:lstStyle/>
          <a:p>
            <a:r>
              <a:rPr lang="en-US" b="1">
                <a:latin typeface="Times New Roman"/>
                <a:cs typeface="Times New Roman"/>
              </a:rPr>
              <a:t> </a:t>
            </a:r>
            <a:br>
              <a:rPr lang="en-US"/>
            </a:br>
            <a:br>
              <a:rPr lang="en-US"/>
            </a:br>
            <a:br>
              <a:rPr lang="en-US" sz="3200" i="1">
                <a:latin typeface="Arial" panose="020B0604020202020204" pitchFamily="34" charset="0"/>
                <a:cs typeface="Arial" panose="020B0604020202020204" pitchFamily="34" charset="0"/>
              </a:rPr>
            </a:br>
            <a:br>
              <a:rPr lang="en-US"/>
            </a:br>
            <a:endParaRPr lang="en-US"/>
          </a:p>
        </p:txBody>
      </p:sp>
      <p:sp>
        <p:nvSpPr>
          <p:cNvPr id="4" name="Title 1">
            <a:extLst>
              <a:ext uri="{FF2B5EF4-FFF2-40B4-BE49-F238E27FC236}">
                <a16:creationId xmlns:a16="http://schemas.microsoft.com/office/drawing/2014/main" id="{0041DB65-2FE6-4D11-931A-20392D4C3A6F}"/>
              </a:ext>
            </a:extLst>
          </p:cNvPr>
          <p:cNvSpPr txBox="1">
            <a:spLocks/>
          </p:cNvSpPr>
          <p:nvPr/>
        </p:nvSpPr>
        <p:spPr>
          <a:xfrm>
            <a:off x="838200" y="585373"/>
            <a:ext cx="10515600" cy="1221335"/>
          </a:xfrm>
          <a:prstGeom prst="rect">
            <a:avLst/>
          </a:prstGeom>
          <a:solidFill>
            <a:srgbClr val="11675F"/>
          </a:solidFill>
          <a:ln>
            <a:solidFill>
              <a:srgbClr val="11675F"/>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Diversity, Equity and Justice Training for Faculty and Staff</a:t>
            </a:r>
          </a:p>
        </p:txBody>
      </p:sp>
      <p:pic>
        <p:nvPicPr>
          <p:cNvPr id="3074" name="Picture 2">
            <a:extLst>
              <a:ext uri="{FF2B5EF4-FFF2-40B4-BE49-F238E27FC236}">
                <a16:creationId xmlns:a16="http://schemas.microsoft.com/office/drawing/2014/main" id="{E0262C53-6F0C-48B0-B15D-4FCB84384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03148"/>
            <a:ext cx="1538617" cy="1923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1F9605-B936-48E2-9563-2F06F4BF7698}"/>
              </a:ext>
            </a:extLst>
          </p:cNvPr>
          <p:cNvPicPr>
            <a:picLocks noChangeAspect="1"/>
          </p:cNvPicPr>
          <p:nvPr/>
        </p:nvPicPr>
        <p:blipFill>
          <a:blip r:embed="rId4"/>
          <a:stretch>
            <a:fillRect/>
          </a:stretch>
        </p:blipFill>
        <p:spPr>
          <a:xfrm>
            <a:off x="5042569" y="2048057"/>
            <a:ext cx="1587964" cy="1923271"/>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225362C6-1ACA-45CA-8EC1-18A286AE5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424" y="2003147"/>
            <a:ext cx="1840372" cy="1923271"/>
          </a:xfrm>
          <a:prstGeom prst="rect">
            <a:avLst/>
          </a:prstGeom>
        </p:spPr>
      </p:pic>
      <p:pic>
        <p:nvPicPr>
          <p:cNvPr id="10" name="Picture 9" descr="A person wearing a suit and tie&#10;&#10;Description automatically generated with medium confidence">
            <a:extLst>
              <a:ext uri="{FF2B5EF4-FFF2-40B4-BE49-F238E27FC236}">
                <a16:creationId xmlns:a16="http://schemas.microsoft.com/office/drawing/2014/main" id="{BD86216B-31C9-4655-A613-649F02C71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793" y="4484567"/>
            <a:ext cx="1522740" cy="1966341"/>
          </a:xfrm>
          <a:prstGeom prst="rect">
            <a:avLst/>
          </a:prstGeom>
        </p:spPr>
      </p:pic>
      <p:pic>
        <p:nvPicPr>
          <p:cNvPr id="12" name="Picture 11" descr="A person with purple hair&#10;&#10;Description automatically generated with medium confidence">
            <a:extLst>
              <a:ext uri="{FF2B5EF4-FFF2-40B4-BE49-F238E27FC236}">
                <a16:creationId xmlns:a16="http://schemas.microsoft.com/office/drawing/2014/main" id="{A5BF2869-6967-4D50-877B-AD0ABB175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504" y="1979957"/>
            <a:ext cx="1615296" cy="1923271"/>
          </a:xfrm>
          <a:prstGeom prst="rect">
            <a:avLst/>
          </a:prstGeom>
        </p:spPr>
      </p:pic>
      <p:pic>
        <p:nvPicPr>
          <p:cNvPr id="14" name="Picture 13">
            <a:extLst>
              <a:ext uri="{FF2B5EF4-FFF2-40B4-BE49-F238E27FC236}">
                <a16:creationId xmlns:a16="http://schemas.microsoft.com/office/drawing/2014/main" id="{242F30A2-A53B-40F4-9619-CDE585F917DE}"/>
              </a:ext>
            </a:extLst>
          </p:cNvPr>
          <p:cNvPicPr>
            <a:picLocks noChangeAspect="1"/>
          </p:cNvPicPr>
          <p:nvPr/>
        </p:nvPicPr>
        <p:blipFill>
          <a:blip r:embed="rId8"/>
          <a:stretch>
            <a:fillRect/>
          </a:stretch>
        </p:blipFill>
        <p:spPr>
          <a:xfrm>
            <a:off x="2964708" y="2048057"/>
            <a:ext cx="1573073" cy="1995117"/>
          </a:xfrm>
          <a:prstGeom prst="rect">
            <a:avLst/>
          </a:prstGeom>
        </p:spPr>
      </p:pic>
      <p:pic>
        <p:nvPicPr>
          <p:cNvPr id="16" name="Picture 15" descr="A close-up of a person smiling&#10;&#10;Description automatically generated">
            <a:extLst>
              <a:ext uri="{FF2B5EF4-FFF2-40B4-BE49-F238E27FC236}">
                <a16:creationId xmlns:a16="http://schemas.microsoft.com/office/drawing/2014/main" id="{16EFF86B-4D33-4B4A-8562-897FF59696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2260" y="4446143"/>
            <a:ext cx="1573073" cy="1966341"/>
          </a:xfrm>
          <a:prstGeom prst="rect">
            <a:avLst/>
          </a:prstGeom>
        </p:spPr>
      </p:pic>
      <p:sp>
        <p:nvSpPr>
          <p:cNvPr id="15" name="TextBox 14">
            <a:extLst>
              <a:ext uri="{FF2B5EF4-FFF2-40B4-BE49-F238E27FC236}">
                <a16:creationId xmlns:a16="http://schemas.microsoft.com/office/drawing/2014/main" id="{6E6FA105-B8DF-421C-857C-F9E73680C6E1}"/>
              </a:ext>
            </a:extLst>
          </p:cNvPr>
          <p:cNvSpPr txBox="1"/>
          <p:nvPr/>
        </p:nvSpPr>
        <p:spPr>
          <a:xfrm>
            <a:off x="9714464" y="6060115"/>
            <a:ext cx="2197550" cy="1200329"/>
          </a:xfrm>
          <a:prstGeom prst="rect">
            <a:avLst/>
          </a:prstGeom>
          <a:noFill/>
        </p:spPr>
        <p:txBody>
          <a:bodyPr wrap="square" rtlCol="0">
            <a:spAutoFit/>
          </a:bodyPr>
          <a:lstStyle/>
          <a:p>
            <a:r>
              <a:rPr lang="en-US" dirty="0"/>
              <a:t>Not pictured:</a:t>
            </a:r>
          </a:p>
          <a:p>
            <a:r>
              <a:rPr lang="en-US" dirty="0"/>
              <a:t>Megan Lehrman</a:t>
            </a:r>
          </a:p>
          <a:p>
            <a:endParaRPr lang="en-US" dirty="0"/>
          </a:p>
          <a:p>
            <a:endParaRPr lang="en-US" dirty="0"/>
          </a:p>
        </p:txBody>
      </p:sp>
      <p:sp>
        <p:nvSpPr>
          <p:cNvPr id="17" name="TextBox 16">
            <a:extLst>
              <a:ext uri="{FF2B5EF4-FFF2-40B4-BE49-F238E27FC236}">
                <a16:creationId xmlns:a16="http://schemas.microsoft.com/office/drawing/2014/main" id="{4D3767A6-36CA-4893-ADA9-472A6FE41244}"/>
              </a:ext>
            </a:extLst>
          </p:cNvPr>
          <p:cNvSpPr txBox="1"/>
          <p:nvPr/>
        </p:nvSpPr>
        <p:spPr>
          <a:xfrm>
            <a:off x="903424" y="3984906"/>
            <a:ext cx="1556496" cy="376393"/>
          </a:xfrm>
          <a:prstGeom prst="rect">
            <a:avLst/>
          </a:prstGeom>
          <a:noFill/>
        </p:spPr>
        <p:txBody>
          <a:bodyPr wrap="square" rtlCol="0">
            <a:spAutoFit/>
          </a:bodyPr>
          <a:lstStyle/>
          <a:p>
            <a:r>
              <a:rPr lang="en-US"/>
              <a:t>Sarah Vaughn</a:t>
            </a:r>
          </a:p>
        </p:txBody>
      </p:sp>
      <p:pic>
        <p:nvPicPr>
          <p:cNvPr id="19" name="Picture 18" descr="A person smiling for the camera&#10;&#10;Description automatically generated with medium confidence">
            <a:extLst>
              <a:ext uri="{FF2B5EF4-FFF2-40B4-BE49-F238E27FC236}">
                <a16:creationId xmlns:a16="http://schemas.microsoft.com/office/drawing/2014/main" id="{B0337D50-4154-4214-985C-50417DD0B6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8424" y="4484567"/>
            <a:ext cx="1647817" cy="1969078"/>
          </a:xfrm>
          <a:prstGeom prst="rect">
            <a:avLst/>
          </a:prstGeom>
        </p:spPr>
      </p:pic>
      <p:sp>
        <p:nvSpPr>
          <p:cNvPr id="21" name="TextBox 20">
            <a:extLst>
              <a:ext uri="{FF2B5EF4-FFF2-40B4-BE49-F238E27FC236}">
                <a16:creationId xmlns:a16="http://schemas.microsoft.com/office/drawing/2014/main" id="{37FA8B9C-B4F3-4047-BF15-3C8DCC82EDE7}"/>
              </a:ext>
            </a:extLst>
          </p:cNvPr>
          <p:cNvSpPr txBox="1"/>
          <p:nvPr/>
        </p:nvSpPr>
        <p:spPr>
          <a:xfrm>
            <a:off x="5180377" y="6389704"/>
            <a:ext cx="1556496" cy="376393"/>
          </a:xfrm>
          <a:prstGeom prst="rect">
            <a:avLst/>
          </a:prstGeom>
          <a:noFill/>
        </p:spPr>
        <p:txBody>
          <a:bodyPr wrap="square" rtlCol="0">
            <a:spAutoFit/>
          </a:bodyPr>
          <a:lstStyle/>
          <a:p>
            <a:r>
              <a:rPr lang="en-US"/>
              <a:t>Greg Mooney</a:t>
            </a:r>
          </a:p>
        </p:txBody>
      </p:sp>
      <p:sp>
        <p:nvSpPr>
          <p:cNvPr id="22" name="TextBox 21">
            <a:extLst>
              <a:ext uri="{FF2B5EF4-FFF2-40B4-BE49-F238E27FC236}">
                <a16:creationId xmlns:a16="http://schemas.microsoft.com/office/drawing/2014/main" id="{A1F45333-7EB6-419F-B8A3-D2D5D1E9ED34}"/>
              </a:ext>
            </a:extLst>
          </p:cNvPr>
          <p:cNvSpPr txBox="1"/>
          <p:nvPr/>
        </p:nvSpPr>
        <p:spPr>
          <a:xfrm>
            <a:off x="3140775" y="6363408"/>
            <a:ext cx="1556496" cy="376393"/>
          </a:xfrm>
          <a:prstGeom prst="rect">
            <a:avLst/>
          </a:prstGeom>
          <a:noFill/>
        </p:spPr>
        <p:txBody>
          <a:bodyPr wrap="square" rtlCol="0">
            <a:spAutoFit/>
          </a:bodyPr>
          <a:lstStyle/>
          <a:p>
            <a:r>
              <a:rPr lang="en-US"/>
              <a:t>Eboni Dixon</a:t>
            </a:r>
          </a:p>
        </p:txBody>
      </p:sp>
      <p:sp>
        <p:nvSpPr>
          <p:cNvPr id="23" name="TextBox 22">
            <a:extLst>
              <a:ext uri="{FF2B5EF4-FFF2-40B4-BE49-F238E27FC236}">
                <a16:creationId xmlns:a16="http://schemas.microsoft.com/office/drawing/2014/main" id="{804D87CC-B0C9-4EA9-9D6F-250CBCD6278F}"/>
              </a:ext>
            </a:extLst>
          </p:cNvPr>
          <p:cNvSpPr txBox="1"/>
          <p:nvPr/>
        </p:nvSpPr>
        <p:spPr>
          <a:xfrm>
            <a:off x="9447377" y="3971328"/>
            <a:ext cx="2197550" cy="369332"/>
          </a:xfrm>
          <a:prstGeom prst="rect">
            <a:avLst/>
          </a:prstGeom>
          <a:noFill/>
        </p:spPr>
        <p:txBody>
          <a:bodyPr wrap="square" rtlCol="0">
            <a:spAutoFit/>
          </a:bodyPr>
          <a:lstStyle/>
          <a:p>
            <a:r>
              <a:rPr lang="en-US"/>
              <a:t>Stephanie Hernandez</a:t>
            </a:r>
          </a:p>
        </p:txBody>
      </p:sp>
      <p:sp>
        <p:nvSpPr>
          <p:cNvPr id="24" name="TextBox 23">
            <a:extLst>
              <a:ext uri="{FF2B5EF4-FFF2-40B4-BE49-F238E27FC236}">
                <a16:creationId xmlns:a16="http://schemas.microsoft.com/office/drawing/2014/main" id="{CF855FC5-B3D4-46E6-9B76-86E89EBB6224}"/>
              </a:ext>
            </a:extLst>
          </p:cNvPr>
          <p:cNvSpPr txBox="1"/>
          <p:nvPr/>
        </p:nvSpPr>
        <p:spPr>
          <a:xfrm>
            <a:off x="7625674" y="3961139"/>
            <a:ext cx="1025872" cy="376393"/>
          </a:xfrm>
          <a:prstGeom prst="rect">
            <a:avLst/>
          </a:prstGeom>
          <a:noFill/>
        </p:spPr>
        <p:txBody>
          <a:bodyPr wrap="square" rtlCol="0">
            <a:spAutoFit/>
          </a:bodyPr>
          <a:lstStyle/>
          <a:p>
            <a:r>
              <a:rPr lang="en-US"/>
              <a:t>John Kim</a:t>
            </a:r>
          </a:p>
        </p:txBody>
      </p:sp>
      <p:sp>
        <p:nvSpPr>
          <p:cNvPr id="25" name="TextBox 24">
            <a:extLst>
              <a:ext uri="{FF2B5EF4-FFF2-40B4-BE49-F238E27FC236}">
                <a16:creationId xmlns:a16="http://schemas.microsoft.com/office/drawing/2014/main" id="{851B37F0-9BBC-4690-B87F-55E6978C614E}"/>
              </a:ext>
            </a:extLst>
          </p:cNvPr>
          <p:cNvSpPr txBox="1"/>
          <p:nvPr/>
        </p:nvSpPr>
        <p:spPr>
          <a:xfrm>
            <a:off x="4839665" y="3991967"/>
            <a:ext cx="2092752" cy="369332"/>
          </a:xfrm>
          <a:prstGeom prst="rect">
            <a:avLst/>
          </a:prstGeom>
          <a:noFill/>
        </p:spPr>
        <p:txBody>
          <a:bodyPr wrap="square" rtlCol="0">
            <a:spAutoFit/>
          </a:bodyPr>
          <a:lstStyle/>
          <a:p>
            <a:r>
              <a:rPr lang="en-US"/>
              <a:t>Rose Ann Anschuetz</a:t>
            </a:r>
          </a:p>
        </p:txBody>
      </p:sp>
      <p:sp>
        <p:nvSpPr>
          <p:cNvPr id="26" name="TextBox 25">
            <a:extLst>
              <a:ext uri="{FF2B5EF4-FFF2-40B4-BE49-F238E27FC236}">
                <a16:creationId xmlns:a16="http://schemas.microsoft.com/office/drawing/2014/main" id="{97A79918-C7A7-4DC5-B985-B7E37709AD30}"/>
              </a:ext>
            </a:extLst>
          </p:cNvPr>
          <p:cNvSpPr txBox="1"/>
          <p:nvPr/>
        </p:nvSpPr>
        <p:spPr>
          <a:xfrm>
            <a:off x="2961442" y="3984906"/>
            <a:ext cx="1556496" cy="376393"/>
          </a:xfrm>
          <a:prstGeom prst="rect">
            <a:avLst/>
          </a:prstGeom>
          <a:noFill/>
        </p:spPr>
        <p:txBody>
          <a:bodyPr wrap="square" rtlCol="0">
            <a:spAutoFit/>
          </a:bodyPr>
          <a:lstStyle/>
          <a:p>
            <a:r>
              <a:rPr lang="en-US"/>
              <a:t>Howard Greer</a:t>
            </a:r>
          </a:p>
        </p:txBody>
      </p:sp>
      <p:sp>
        <p:nvSpPr>
          <p:cNvPr id="27" name="TextBox 26">
            <a:extLst>
              <a:ext uri="{FF2B5EF4-FFF2-40B4-BE49-F238E27FC236}">
                <a16:creationId xmlns:a16="http://schemas.microsoft.com/office/drawing/2014/main" id="{3001E2BD-3A25-4166-9E1B-65F08C0D5FAC}"/>
              </a:ext>
            </a:extLst>
          </p:cNvPr>
          <p:cNvSpPr txBox="1"/>
          <p:nvPr/>
        </p:nvSpPr>
        <p:spPr>
          <a:xfrm>
            <a:off x="7035364" y="6401388"/>
            <a:ext cx="2197549" cy="369332"/>
          </a:xfrm>
          <a:prstGeom prst="rect">
            <a:avLst/>
          </a:prstGeom>
          <a:noFill/>
        </p:spPr>
        <p:txBody>
          <a:bodyPr wrap="square" rtlCol="0">
            <a:spAutoFit/>
          </a:bodyPr>
          <a:lstStyle/>
          <a:p>
            <a:r>
              <a:rPr lang="en-US"/>
              <a:t>Valarie Merrill-Cooke</a:t>
            </a:r>
          </a:p>
        </p:txBody>
      </p:sp>
    </p:spTree>
    <p:extLst>
      <p:ext uri="{BB962C8B-B14F-4D97-AF65-F5344CB8AC3E}">
        <p14:creationId xmlns:p14="http://schemas.microsoft.com/office/powerpoint/2010/main" val="164704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604290"/>
            <a:ext cx="10515600" cy="1221335"/>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Diversity, Equity and Justice Training for Faculty and Staff</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2114382"/>
            <a:ext cx="10515600" cy="4351338"/>
          </a:xfrm>
        </p:spPr>
        <p:txBody>
          <a:bodyPr vert="horz" lIns="91440" tIns="45720" rIns="91440" bIns="45720" rtlCol="0" anchor="t">
            <a:normAutofit fontScale="92500" lnSpcReduction="20000"/>
          </a:bodyPr>
          <a:lstStyle/>
          <a:p>
            <a:pPr marL="0" indent="0">
              <a:buNone/>
            </a:pPr>
            <a:r>
              <a:rPr lang="en-US" sz="2200" b="1" i="1">
                <a:latin typeface="Arial"/>
                <a:cs typeface="Arial"/>
              </a:rPr>
              <a:t>Sarah Vaughn, Director of Innovation</a:t>
            </a:r>
          </a:p>
          <a:p>
            <a:pPr marL="0" indent="0">
              <a:buNone/>
            </a:pPr>
            <a:r>
              <a:rPr lang="en-US" sz="2200" i="1">
                <a:latin typeface="Arial"/>
                <a:cs typeface="Arial"/>
              </a:rPr>
              <a:t>Committee Objective: In addition to SEED and ongoing professional development training with experts in the DEI field, discuss inclusive cultural competency and anti-racist training for faculty and staff.</a:t>
            </a:r>
          </a:p>
          <a:p>
            <a:pPr marL="0" indent="0">
              <a:buNone/>
            </a:pPr>
            <a:endParaRPr lang="en-US" sz="2200" i="1">
              <a:latin typeface="Arial" panose="020B0604020202020204" pitchFamily="34" charset="0"/>
              <a:cs typeface="Arial" panose="020B0604020202020204" pitchFamily="34" charset="0"/>
            </a:endParaRPr>
          </a:p>
          <a:p>
            <a:pPr marL="0" indent="0">
              <a:buNone/>
            </a:pPr>
            <a:r>
              <a:rPr lang="en-US" sz="2200" i="1">
                <a:latin typeface="Arial"/>
                <a:cs typeface="Arial"/>
              </a:rPr>
              <a:t>Faculty and Staff Leadership: Determine best approach for proactively engaging with constituents to ensure students feel safe and supported.</a:t>
            </a:r>
          </a:p>
          <a:p>
            <a:pPr marL="0" indent="0">
              <a:buNone/>
            </a:pPr>
            <a:endParaRPr lang="en-US" sz="2200" i="1">
              <a:latin typeface="Arial" panose="020B0604020202020204" pitchFamily="34" charset="0"/>
              <a:cs typeface="Arial" panose="020B0604020202020204" pitchFamily="34" charset="0"/>
            </a:endParaRPr>
          </a:p>
          <a:p>
            <a:pPr marL="0" indent="0">
              <a:buNone/>
            </a:pPr>
            <a:r>
              <a:rPr lang="en-US" sz="2400">
                <a:latin typeface="Arial"/>
                <a:cs typeface="Arial"/>
              </a:rPr>
              <a:t>Anti-bias training will continue to be required at all levels, from the board of trustees and senior administration to each and every faculty member and coach who comes into contact with our student body. </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This committee will examine the current systems already in place, and further our expectations that every faculty and staff member will participate in professional development with specific attention to race and racism.</a:t>
            </a:r>
          </a:p>
          <a:p>
            <a:endParaRPr lang="en-US"/>
          </a:p>
        </p:txBody>
      </p:sp>
    </p:spTree>
    <p:extLst>
      <p:ext uri="{BB962C8B-B14F-4D97-AF65-F5344CB8AC3E}">
        <p14:creationId xmlns:p14="http://schemas.microsoft.com/office/powerpoint/2010/main" val="1118297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B8535-C315-4AF8-B7AB-2DA6282DC1D1}"/>
              </a:ext>
            </a:extLst>
          </p:cNvPr>
          <p:cNvSpPr>
            <a:spLocks noGrp="1"/>
          </p:cNvSpPr>
          <p:nvPr>
            <p:ph type="title"/>
          </p:nvPr>
        </p:nvSpPr>
        <p:spPr>
          <a:xfrm>
            <a:off x="838200" y="604290"/>
            <a:ext cx="10515600" cy="1221335"/>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Diversity, Equity and Justice Training for Faculty and Staff</a:t>
            </a:r>
          </a:p>
        </p:txBody>
      </p:sp>
      <p:sp>
        <p:nvSpPr>
          <p:cNvPr id="6" name="Content Placeholder 3">
            <a:extLst>
              <a:ext uri="{FF2B5EF4-FFF2-40B4-BE49-F238E27FC236}">
                <a16:creationId xmlns:a16="http://schemas.microsoft.com/office/drawing/2014/main" id="{F422B7B9-A69C-4F80-B282-4E38D0F13AB4}"/>
              </a:ext>
            </a:extLst>
          </p:cNvPr>
          <p:cNvSpPr>
            <a:spLocks noGrp="1"/>
          </p:cNvSpPr>
          <p:nvPr>
            <p:ph idx="1"/>
          </p:nvPr>
        </p:nvSpPr>
        <p:spPr>
          <a:xfrm>
            <a:off x="838200" y="2107372"/>
            <a:ext cx="10515600" cy="4351338"/>
          </a:xfrm>
        </p:spPr>
        <p:txBody>
          <a:bodyPr/>
          <a:lstStyle/>
          <a:p>
            <a:pPr marL="0" indent="0">
              <a:buNone/>
            </a:pPr>
            <a:r>
              <a:rPr lang="en-US">
                <a:latin typeface="Arial" panose="020B0604020202020204" pitchFamily="34" charset="0"/>
                <a:cs typeface="Arial" panose="020B0604020202020204" pitchFamily="34" charset="0"/>
              </a:rPr>
              <a:t>2020 – 2021 Accomplishments</a:t>
            </a:r>
          </a:p>
          <a:p>
            <a:r>
              <a:rPr lang="en-US">
                <a:latin typeface="Arial" panose="020B0604020202020204" pitchFamily="34" charset="0"/>
                <a:cs typeface="Arial" panose="020B0604020202020204" pitchFamily="34" charset="0"/>
              </a:rPr>
              <a:t>Partnership with Karima Wilson of Forged Ed </a:t>
            </a:r>
          </a:p>
          <a:p>
            <a:pPr marL="0" indent="0">
              <a:buNone/>
            </a:pPr>
            <a:r>
              <a:rPr lang="en-US">
                <a:latin typeface="Arial" panose="020B0604020202020204" pitchFamily="34" charset="0"/>
                <a:cs typeface="Arial" panose="020B0604020202020204" pitchFamily="34" charset="0"/>
              </a:rPr>
              <a:t>	- Consultation and evaluation of current DEI practices</a:t>
            </a:r>
          </a:p>
          <a:p>
            <a:pPr marL="0" indent="0">
              <a:buNone/>
            </a:pPr>
            <a:r>
              <a:rPr lang="en-US">
                <a:latin typeface="Arial" panose="020B0604020202020204" pitchFamily="34" charset="0"/>
                <a:cs typeface="Arial" panose="020B0604020202020204" pitchFamily="34" charset="0"/>
              </a:rPr>
              <a:t>	- Created professional development centered around 		   inclusive practices</a:t>
            </a:r>
          </a:p>
          <a:p>
            <a:pPr marL="0" indent="0">
              <a:buNone/>
            </a:pPr>
            <a:r>
              <a:rPr lang="en-US">
                <a:latin typeface="Arial" panose="020B0604020202020204" pitchFamily="34" charset="0"/>
                <a:cs typeface="Arial" panose="020B0604020202020204" pitchFamily="34" charset="0"/>
              </a:rPr>
              <a:t>	- Training on having conversations on race/racism</a:t>
            </a:r>
          </a:p>
          <a:p>
            <a:pPr marL="0" indent="0">
              <a:buNone/>
            </a:pPr>
            <a:r>
              <a:rPr lang="en-US">
                <a:latin typeface="Arial" panose="020B0604020202020204" pitchFamily="34" charset="0"/>
                <a:cs typeface="Arial" panose="020B0604020202020204" pitchFamily="34" charset="0"/>
              </a:rPr>
              <a:t>	- Developed metrics to measure effective trainings to 	   	  improve interactions with all community members</a:t>
            </a:r>
          </a:p>
          <a:p>
            <a:pPr marL="0" indent="0">
              <a:buNone/>
            </a:pP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6680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7575B-95A5-42FB-A531-7DF86BEBB46E}"/>
              </a:ext>
            </a:extLst>
          </p:cNvPr>
          <p:cNvPicPr>
            <a:picLocks noChangeAspect="1"/>
          </p:cNvPicPr>
          <p:nvPr/>
        </p:nvPicPr>
        <p:blipFill>
          <a:blip r:embed="rId3"/>
          <a:stretch>
            <a:fillRect/>
          </a:stretch>
        </p:blipFill>
        <p:spPr>
          <a:xfrm>
            <a:off x="1789714" y="826507"/>
            <a:ext cx="8612571" cy="5591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10868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70D81F-CD4E-42AF-961A-604595E84707}"/>
              </a:ext>
            </a:extLst>
          </p:cNvPr>
          <p:cNvSpPr txBox="1"/>
          <p:nvPr/>
        </p:nvSpPr>
        <p:spPr>
          <a:xfrm>
            <a:off x="341906" y="850790"/>
            <a:ext cx="3220277" cy="5416868"/>
          </a:xfrm>
          <a:prstGeom prst="rect">
            <a:avLst/>
          </a:prstGeom>
          <a:solidFill>
            <a:srgbClr val="11675F"/>
          </a:solidFill>
          <a:ln>
            <a:solidFill>
              <a:srgbClr val="11675F"/>
            </a:solidFill>
          </a:ln>
        </p:spPr>
        <p:txBody>
          <a:bodyPr wrap="square" rtlCol="0">
            <a:spAutoFit/>
          </a:bodyPr>
          <a:lstStyle/>
          <a:p>
            <a:pPr algn="ctr"/>
            <a:endParaRPr lang="en-US" b="1">
              <a:solidFill>
                <a:schemeClr val="bg1"/>
              </a:solidFill>
            </a:endParaRPr>
          </a:p>
          <a:p>
            <a:pPr algn="ctr"/>
            <a:endParaRPr lang="en-US" b="1">
              <a:solidFill>
                <a:schemeClr val="bg1"/>
              </a:solidFill>
            </a:endParaRPr>
          </a:p>
          <a:p>
            <a:pPr algn="ctr"/>
            <a:endParaRPr lang="en-US" b="1">
              <a:solidFill>
                <a:schemeClr val="bg1"/>
              </a:solidFill>
            </a:endParaRPr>
          </a:p>
          <a:p>
            <a:pPr algn="ctr"/>
            <a:endParaRPr lang="en-US" sz="3000" b="1">
              <a:solidFill>
                <a:schemeClr val="bg1"/>
              </a:solidFill>
            </a:endParaRPr>
          </a:p>
          <a:p>
            <a:pPr algn="ctr"/>
            <a:r>
              <a:rPr lang="en-US" sz="3000" b="1">
                <a:solidFill>
                  <a:schemeClr val="bg1"/>
                </a:solidFill>
              </a:rPr>
              <a:t>Framework for Faculty &amp; Staff Professional Development 2022</a:t>
            </a:r>
          </a:p>
          <a:p>
            <a:pPr algn="ctr"/>
            <a:endParaRPr lang="en-US" sz="3000" b="1">
              <a:solidFill>
                <a:schemeClr val="bg1"/>
              </a:solidFill>
            </a:endParaRPr>
          </a:p>
          <a:p>
            <a:pPr algn="ctr"/>
            <a:endParaRPr lang="en-US" sz="3000" b="1">
              <a:solidFill>
                <a:schemeClr val="bg1"/>
              </a:solidFill>
            </a:endParaRPr>
          </a:p>
          <a:p>
            <a:pPr algn="ctr"/>
            <a:endParaRPr lang="en-US" sz="3000" b="1">
              <a:solidFill>
                <a:schemeClr val="bg1"/>
              </a:solidFill>
            </a:endParaRPr>
          </a:p>
          <a:p>
            <a:pPr algn="ctr"/>
            <a:endParaRPr lang="en-US" sz="3000" b="1">
              <a:solidFill>
                <a:schemeClr val="bg1"/>
              </a:solidFill>
            </a:endParaRPr>
          </a:p>
          <a:p>
            <a:pPr algn="ctr"/>
            <a:endParaRPr lang="en-US" sz="2200" b="1" i="1">
              <a:solidFill>
                <a:schemeClr val="bg1"/>
              </a:solidFill>
            </a:endParaRPr>
          </a:p>
        </p:txBody>
      </p:sp>
      <p:pic>
        <p:nvPicPr>
          <p:cNvPr id="2" name="Picture 1">
            <a:extLst>
              <a:ext uri="{FF2B5EF4-FFF2-40B4-BE49-F238E27FC236}">
                <a16:creationId xmlns:a16="http://schemas.microsoft.com/office/drawing/2014/main" id="{4559C93D-922E-405A-9ED2-D6BCCA69F79C}"/>
              </a:ext>
            </a:extLst>
          </p:cNvPr>
          <p:cNvPicPr>
            <a:picLocks noChangeAspect="1"/>
          </p:cNvPicPr>
          <p:nvPr/>
        </p:nvPicPr>
        <p:blipFill>
          <a:blip r:embed="rId2"/>
          <a:stretch>
            <a:fillRect/>
          </a:stretch>
        </p:blipFill>
        <p:spPr>
          <a:xfrm>
            <a:off x="3903134" y="953111"/>
            <a:ext cx="7290201" cy="5078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9384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B8535-C315-4AF8-B7AB-2DA6282DC1D1}"/>
              </a:ext>
            </a:extLst>
          </p:cNvPr>
          <p:cNvSpPr>
            <a:spLocks noGrp="1"/>
          </p:cNvSpPr>
          <p:nvPr>
            <p:ph type="title"/>
          </p:nvPr>
        </p:nvSpPr>
        <p:spPr>
          <a:xfrm>
            <a:off x="838200" y="604290"/>
            <a:ext cx="10515600" cy="1221335"/>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Diversity, Equity and Justice Training for Faculty and Staff</a:t>
            </a:r>
          </a:p>
        </p:txBody>
      </p:sp>
      <p:sp>
        <p:nvSpPr>
          <p:cNvPr id="6" name="Content Placeholder 3">
            <a:extLst>
              <a:ext uri="{FF2B5EF4-FFF2-40B4-BE49-F238E27FC236}">
                <a16:creationId xmlns:a16="http://schemas.microsoft.com/office/drawing/2014/main" id="{F422B7B9-A69C-4F80-B282-4E38D0F13AB4}"/>
              </a:ext>
            </a:extLst>
          </p:cNvPr>
          <p:cNvSpPr>
            <a:spLocks noGrp="1"/>
          </p:cNvSpPr>
          <p:nvPr>
            <p:ph idx="1"/>
          </p:nvPr>
        </p:nvSpPr>
        <p:spPr>
          <a:xfrm>
            <a:off x="838200" y="2107372"/>
            <a:ext cx="10515600" cy="4351338"/>
          </a:xfrm>
        </p:spPr>
        <p:txBody>
          <a:bodyPr/>
          <a:lstStyle/>
          <a:p>
            <a:pPr marL="0" indent="0">
              <a:buNone/>
            </a:pPr>
            <a:r>
              <a:rPr lang="en-US">
                <a:latin typeface="Arial" panose="020B0604020202020204" pitchFamily="34" charset="0"/>
                <a:cs typeface="Arial" panose="020B0604020202020204" pitchFamily="34" charset="0"/>
              </a:rPr>
              <a:t>2020 – 2021 Accomplishments</a:t>
            </a:r>
          </a:p>
          <a:p>
            <a:r>
              <a:rPr lang="en-US">
                <a:latin typeface="Arial" panose="020B0604020202020204" pitchFamily="34" charset="0"/>
                <a:cs typeface="Arial" panose="020B0604020202020204" pitchFamily="34" charset="0"/>
              </a:rPr>
              <a:t>Partnership with Karima Wilson of Forged Ed </a:t>
            </a:r>
          </a:p>
          <a:p>
            <a:pPr marL="0" indent="0">
              <a:buNone/>
            </a:pPr>
            <a:r>
              <a:rPr lang="en-US">
                <a:latin typeface="Arial" panose="020B0604020202020204" pitchFamily="34" charset="0"/>
                <a:cs typeface="Arial" panose="020B0604020202020204" pitchFamily="34" charset="0"/>
              </a:rPr>
              <a:t>	- Consultation and evaluation of current DEI practices</a:t>
            </a:r>
          </a:p>
          <a:p>
            <a:pPr marL="0" indent="0">
              <a:buNone/>
            </a:pPr>
            <a:r>
              <a:rPr lang="en-US">
                <a:latin typeface="Arial" panose="020B0604020202020204" pitchFamily="34" charset="0"/>
                <a:cs typeface="Arial" panose="020B0604020202020204" pitchFamily="34" charset="0"/>
              </a:rPr>
              <a:t>	- Created professional development centered around 		   inclusive practices</a:t>
            </a:r>
          </a:p>
          <a:p>
            <a:pPr marL="0" indent="0">
              <a:buNone/>
            </a:pPr>
            <a:r>
              <a:rPr lang="en-US">
                <a:latin typeface="Arial" panose="020B0604020202020204" pitchFamily="34" charset="0"/>
                <a:cs typeface="Arial" panose="020B0604020202020204" pitchFamily="34" charset="0"/>
              </a:rPr>
              <a:t>	- Training on having conversations on race/racism</a:t>
            </a:r>
          </a:p>
          <a:p>
            <a:pPr marL="0" indent="0">
              <a:buNone/>
            </a:pPr>
            <a:r>
              <a:rPr lang="en-US">
                <a:latin typeface="Arial" panose="020B0604020202020204" pitchFamily="34" charset="0"/>
                <a:cs typeface="Arial" panose="020B0604020202020204" pitchFamily="34" charset="0"/>
              </a:rPr>
              <a:t>	- Developed metrics to measure effective trainings to 	   	  improve interactions with all community members</a:t>
            </a:r>
          </a:p>
          <a:p>
            <a:pPr marL="0" indent="0">
              <a:buNone/>
            </a:pP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53702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949E1B-5D76-4CC3-9ACF-0ACB3236CACC}"/>
              </a:ext>
            </a:extLst>
          </p:cNvPr>
          <p:cNvSpPr>
            <a:spLocks noGrp="1"/>
          </p:cNvSpPr>
          <p:nvPr>
            <p:ph type="title"/>
          </p:nvPr>
        </p:nvSpPr>
        <p:spPr>
          <a:xfrm>
            <a:off x="838200" y="536161"/>
            <a:ext cx="10515600" cy="1220788"/>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Diversity, Equity and Justice Training for Faculty and Staff</a:t>
            </a:r>
          </a:p>
        </p:txBody>
      </p:sp>
      <p:sp>
        <p:nvSpPr>
          <p:cNvPr id="9" name="Content Placeholder 8">
            <a:extLst>
              <a:ext uri="{FF2B5EF4-FFF2-40B4-BE49-F238E27FC236}">
                <a16:creationId xmlns:a16="http://schemas.microsoft.com/office/drawing/2014/main" id="{C468899F-0D07-42E7-A5C9-9E944AC3BD9F}"/>
              </a:ext>
            </a:extLst>
          </p:cNvPr>
          <p:cNvSpPr>
            <a:spLocks noGrp="1"/>
          </p:cNvSpPr>
          <p:nvPr>
            <p:ph idx="1"/>
          </p:nvPr>
        </p:nvSpPr>
        <p:spPr>
          <a:xfrm>
            <a:off x="838200" y="1861930"/>
            <a:ext cx="10515600" cy="4850296"/>
          </a:xfrm>
        </p:spPr>
        <p:txBody>
          <a:bodyPr vert="horz" lIns="91440" tIns="45720" rIns="91440" bIns="45720" rtlCol="0" anchor="t">
            <a:normAutofit fontScale="77500" lnSpcReduction="20000"/>
          </a:bodyPr>
          <a:lstStyle/>
          <a:p>
            <a:pPr marL="0" indent="0">
              <a:buNone/>
            </a:pPr>
            <a:r>
              <a:rPr lang="en-US" sz="2400">
                <a:latin typeface="Arial"/>
                <a:cs typeface="Arial"/>
              </a:rPr>
              <a:t>2021 – 2022 Plans</a:t>
            </a:r>
          </a:p>
          <a:p>
            <a:pPr marL="0" indent="0">
              <a:buNone/>
            </a:pPr>
            <a:r>
              <a:rPr lang="en-US" sz="2400">
                <a:latin typeface="Arial"/>
                <a:cs typeface="Arial"/>
              </a:rPr>
              <a:t>This year the committee is continuing its partnership with Karima Wilson of Forged Ed. </a:t>
            </a: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Faculty and Staff meet monthly in learning pods to continue development 	  	  	  between workshops</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Faculty and staff are participating in workshops and learning pods focusing on 		  having challenging conversations.  After workshops, feedback is collected.  From 	  	  our latest workshop: </a:t>
            </a: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- 91% of faculty and staff say they find the workshops highly 			  	  effective </a:t>
            </a: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- 87% say they find the content relevant and challenging</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Developing an online resource hub where all faculty and staff will have access to on-	  demand resources. </a:t>
            </a:r>
            <a:endParaRPr lang="en-US" sz="2400">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a:latin typeface="Arial"/>
                <a:cs typeface="Arial"/>
              </a:rPr>
              <a:t>	- We continue to have cohorts of SEED seminars during the school year and the 	 	  summer.</a:t>
            </a:r>
          </a:p>
          <a:p>
            <a:pPr marL="0" indent="0">
              <a:buNone/>
            </a:pPr>
            <a:endParaRPr lang="en-US" sz="2400">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904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p:txBody>
          <a:bodyPr>
            <a:normAutofit fontScale="90000"/>
          </a:bodyPr>
          <a:lstStyle/>
          <a:p>
            <a:r>
              <a:rPr lang="en-US" b="1"/>
              <a:t> </a:t>
            </a:r>
            <a:br>
              <a:rPr lang="en-US"/>
            </a:br>
            <a:br>
              <a:rPr lang="en-US"/>
            </a:br>
            <a:endParaRPr lang="en-US"/>
          </a:p>
        </p:txBody>
      </p:sp>
      <p:sp>
        <p:nvSpPr>
          <p:cNvPr id="5" name="Title 1">
            <a:extLst>
              <a:ext uri="{FF2B5EF4-FFF2-40B4-BE49-F238E27FC236}">
                <a16:creationId xmlns:a16="http://schemas.microsoft.com/office/drawing/2014/main" id="{8D8EAAAC-A234-4434-980D-97E90A27BFAA}"/>
              </a:ext>
            </a:extLst>
          </p:cNvPr>
          <p:cNvSpPr txBox="1">
            <a:spLocks/>
          </p:cNvSpPr>
          <p:nvPr/>
        </p:nvSpPr>
        <p:spPr>
          <a:xfrm>
            <a:off x="738750" y="378166"/>
            <a:ext cx="10515600" cy="122133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b="1">
                <a:latin typeface="Times New Roman"/>
                <a:cs typeface="Times New Roman"/>
              </a:rPr>
              <a:t> </a:t>
            </a:r>
            <a:br>
              <a:rPr lang="en-US"/>
            </a:br>
            <a:endParaRPr lang="en-US"/>
          </a:p>
        </p:txBody>
      </p:sp>
      <p:sp>
        <p:nvSpPr>
          <p:cNvPr id="6" name="Title 1">
            <a:extLst>
              <a:ext uri="{FF2B5EF4-FFF2-40B4-BE49-F238E27FC236}">
                <a16:creationId xmlns:a16="http://schemas.microsoft.com/office/drawing/2014/main" id="{7EB813AB-4E32-40AB-AC22-E22E0CFDD875}"/>
              </a:ext>
            </a:extLst>
          </p:cNvPr>
          <p:cNvSpPr txBox="1">
            <a:spLocks/>
          </p:cNvSpPr>
          <p:nvPr/>
        </p:nvSpPr>
        <p:spPr>
          <a:xfrm>
            <a:off x="838200" y="560540"/>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Cultural Competency in Curriculum</a:t>
            </a:r>
          </a:p>
        </p:txBody>
      </p:sp>
      <p:sp>
        <p:nvSpPr>
          <p:cNvPr id="4" name="TextBox 3">
            <a:extLst>
              <a:ext uri="{FF2B5EF4-FFF2-40B4-BE49-F238E27FC236}">
                <a16:creationId xmlns:a16="http://schemas.microsoft.com/office/drawing/2014/main" id="{04A0942E-1450-4066-AE76-32B0039CAA25}"/>
              </a:ext>
            </a:extLst>
          </p:cNvPr>
          <p:cNvSpPr txBox="1"/>
          <p:nvPr/>
        </p:nvSpPr>
        <p:spPr>
          <a:xfrm>
            <a:off x="7108313" y="4040666"/>
            <a:ext cx="1510748" cy="369332"/>
          </a:xfrm>
          <a:prstGeom prst="rect">
            <a:avLst/>
          </a:prstGeom>
          <a:noFill/>
        </p:spPr>
        <p:txBody>
          <a:bodyPr wrap="square" rtlCol="0">
            <a:spAutoFit/>
          </a:bodyPr>
          <a:lstStyle/>
          <a:p>
            <a:r>
              <a:rPr lang="en-US"/>
              <a:t>Bernard Little</a:t>
            </a:r>
          </a:p>
        </p:txBody>
      </p:sp>
      <p:sp>
        <p:nvSpPr>
          <p:cNvPr id="7" name="TextBox 6">
            <a:extLst>
              <a:ext uri="{FF2B5EF4-FFF2-40B4-BE49-F238E27FC236}">
                <a16:creationId xmlns:a16="http://schemas.microsoft.com/office/drawing/2014/main" id="{111E8F85-BB87-4BE8-AE8A-B88E8EC08636}"/>
              </a:ext>
            </a:extLst>
          </p:cNvPr>
          <p:cNvSpPr txBox="1"/>
          <p:nvPr/>
        </p:nvSpPr>
        <p:spPr>
          <a:xfrm>
            <a:off x="971091" y="4038374"/>
            <a:ext cx="1244966" cy="369332"/>
          </a:xfrm>
          <a:prstGeom prst="rect">
            <a:avLst/>
          </a:prstGeom>
          <a:noFill/>
        </p:spPr>
        <p:txBody>
          <a:bodyPr wrap="square" rtlCol="0">
            <a:spAutoFit/>
          </a:bodyPr>
          <a:lstStyle/>
          <a:p>
            <a:r>
              <a:rPr lang="en-US"/>
              <a:t>Conor Luck</a:t>
            </a:r>
          </a:p>
        </p:txBody>
      </p:sp>
      <p:sp>
        <p:nvSpPr>
          <p:cNvPr id="8" name="TextBox 7">
            <a:extLst>
              <a:ext uri="{FF2B5EF4-FFF2-40B4-BE49-F238E27FC236}">
                <a16:creationId xmlns:a16="http://schemas.microsoft.com/office/drawing/2014/main" id="{B0D94303-5687-4BC2-93FB-44FC4B59D552}"/>
              </a:ext>
            </a:extLst>
          </p:cNvPr>
          <p:cNvSpPr txBox="1"/>
          <p:nvPr/>
        </p:nvSpPr>
        <p:spPr>
          <a:xfrm>
            <a:off x="7236971" y="6343445"/>
            <a:ext cx="1253431" cy="369332"/>
          </a:xfrm>
          <a:prstGeom prst="rect">
            <a:avLst/>
          </a:prstGeom>
          <a:noFill/>
        </p:spPr>
        <p:txBody>
          <a:bodyPr wrap="square" rtlCol="0">
            <a:spAutoFit/>
          </a:bodyPr>
          <a:lstStyle/>
          <a:p>
            <a:r>
              <a:rPr lang="en-US"/>
              <a:t>Erin Horne</a:t>
            </a:r>
          </a:p>
        </p:txBody>
      </p:sp>
      <p:sp>
        <p:nvSpPr>
          <p:cNvPr id="9" name="TextBox 8">
            <a:extLst>
              <a:ext uri="{FF2B5EF4-FFF2-40B4-BE49-F238E27FC236}">
                <a16:creationId xmlns:a16="http://schemas.microsoft.com/office/drawing/2014/main" id="{89674374-3595-40D5-BE14-6FA286D2B9AA}"/>
              </a:ext>
            </a:extLst>
          </p:cNvPr>
          <p:cNvSpPr txBox="1"/>
          <p:nvPr/>
        </p:nvSpPr>
        <p:spPr>
          <a:xfrm>
            <a:off x="4719244" y="4042191"/>
            <a:ext cx="1702903" cy="369332"/>
          </a:xfrm>
          <a:prstGeom prst="rect">
            <a:avLst/>
          </a:prstGeom>
          <a:noFill/>
        </p:spPr>
        <p:txBody>
          <a:bodyPr wrap="square" rtlCol="0">
            <a:spAutoFit/>
          </a:bodyPr>
          <a:lstStyle/>
          <a:p>
            <a:r>
              <a:rPr lang="en-US"/>
              <a:t>Kristen Hockney</a:t>
            </a:r>
          </a:p>
        </p:txBody>
      </p:sp>
      <p:sp>
        <p:nvSpPr>
          <p:cNvPr id="10" name="TextBox 9">
            <a:extLst>
              <a:ext uri="{FF2B5EF4-FFF2-40B4-BE49-F238E27FC236}">
                <a16:creationId xmlns:a16="http://schemas.microsoft.com/office/drawing/2014/main" id="{F7D20F0D-F14E-47D5-96D1-350C034EF83B}"/>
              </a:ext>
            </a:extLst>
          </p:cNvPr>
          <p:cNvSpPr txBox="1"/>
          <p:nvPr/>
        </p:nvSpPr>
        <p:spPr>
          <a:xfrm>
            <a:off x="2994321" y="6343159"/>
            <a:ext cx="1510748" cy="369332"/>
          </a:xfrm>
          <a:prstGeom prst="rect">
            <a:avLst/>
          </a:prstGeom>
          <a:noFill/>
        </p:spPr>
        <p:txBody>
          <a:bodyPr wrap="square" rtlCol="0">
            <a:spAutoFit/>
          </a:bodyPr>
          <a:lstStyle/>
          <a:p>
            <a:r>
              <a:rPr lang="en-US"/>
              <a:t>Nora Daley</a:t>
            </a:r>
          </a:p>
        </p:txBody>
      </p:sp>
      <p:sp>
        <p:nvSpPr>
          <p:cNvPr id="11" name="TextBox 10">
            <a:extLst>
              <a:ext uri="{FF2B5EF4-FFF2-40B4-BE49-F238E27FC236}">
                <a16:creationId xmlns:a16="http://schemas.microsoft.com/office/drawing/2014/main" id="{FF1BFC22-E2DD-4BFD-9AA2-757484629356}"/>
              </a:ext>
            </a:extLst>
          </p:cNvPr>
          <p:cNvSpPr txBox="1"/>
          <p:nvPr/>
        </p:nvSpPr>
        <p:spPr>
          <a:xfrm>
            <a:off x="2897251" y="4034125"/>
            <a:ext cx="1355035" cy="369332"/>
          </a:xfrm>
          <a:prstGeom prst="rect">
            <a:avLst/>
          </a:prstGeom>
          <a:noFill/>
        </p:spPr>
        <p:txBody>
          <a:bodyPr wrap="square" rtlCol="0">
            <a:spAutoFit/>
          </a:bodyPr>
          <a:lstStyle/>
          <a:p>
            <a:r>
              <a:rPr lang="en-US"/>
              <a:t>Stacy Frazier</a:t>
            </a:r>
          </a:p>
        </p:txBody>
      </p:sp>
      <p:sp>
        <p:nvSpPr>
          <p:cNvPr id="12" name="TextBox 11">
            <a:extLst>
              <a:ext uri="{FF2B5EF4-FFF2-40B4-BE49-F238E27FC236}">
                <a16:creationId xmlns:a16="http://schemas.microsoft.com/office/drawing/2014/main" id="{31BC1629-37FD-4BCF-8006-29F465CF83FC}"/>
              </a:ext>
            </a:extLst>
          </p:cNvPr>
          <p:cNvSpPr txBox="1"/>
          <p:nvPr/>
        </p:nvSpPr>
        <p:spPr>
          <a:xfrm>
            <a:off x="9572493" y="4068161"/>
            <a:ext cx="1510748" cy="369332"/>
          </a:xfrm>
          <a:prstGeom prst="rect">
            <a:avLst/>
          </a:prstGeom>
          <a:noFill/>
        </p:spPr>
        <p:txBody>
          <a:bodyPr wrap="square" rtlCol="0">
            <a:spAutoFit/>
          </a:bodyPr>
          <a:lstStyle/>
          <a:p>
            <a:r>
              <a:rPr lang="en-US"/>
              <a:t>Emma </a:t>
            </a:r>
            <a:r>
              <a:rPr lang="en-US" err="1"/>
              <a:t>Coate</a:t>
            </a:r>
            <a:endParaRPr lang="en-US"/>
          </a:p>
        </p:txBody>
      </p:sp>
      <p:sp>
        <p:nvSpPr>
          <p:cNvPr id="15" name="TextBox 14">
            <a:extLst>
              <a:ext uri="{FF2B5EF4-FFF2-40B4-BE49-F238E27FC236}">
                <a16:creationId xmlns:a16="http://schemas.microsoft.com/office/drawing/2014/main" id="{C8CAFC87-13B2-401D-8077-3833207D37F1}"/>
              </a:ext>
            </a:extLst>
          </p:cNvPr>
          <p:cNvSpPr txBox="1"/>
          <p:nvPr/>
        </p:nvSpPr>
        <p:spPr>
          <a:xfrm>
            <a:off x="5074480" y="6353169"/>
            <a:ext cx="1510748" cy="369332"/>
          </a:xfrm>
          <a:prstGeom prst="rect">
            <a:avLst/>
          </a:prstGeom>
          <a:noFill/>
        </p:spPr>
        <p:txBody>
          <a:bodyPr wrap="square" rtlCol="0">
            <a:spAutoFit/>
          </a:bodyPr>
          <a:lstStyle/>
          <a:p>
            <a:r>
              <a:rPr lang="en-US"/>
              <a:t>Eboni Dixon</a:t>
            </a:r>
          </a:p>
        </p:txBody>
      </p:sp>
      <p:pic>
        <p:nvPicPr>
          <p:cNvPr id="17" name="Picture 16" descr="A person smiling for the camera&#10;&#10;Description automatically generated with medium confidence">
            <a:extLst>
              <a:ext uri="{FF2B5EF4-FFF2-40B4-BE49-F238E27FC236}">
                <a16:creationId xmlns:a16="http://schemas.microsoft.com/office/drawing/2014/main" id="{3EC90B61-0ACA-4401-ACF4-74D7859FC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90808"/>
            <a:ext cx="1607565" cy="2009456"/>
          </a:xfrm>
          <a:prstGeom prst="rect">
            <a:avLst/>
          </a:prstGeom>
        </p:spPr>
      </p:pic>
      <p:pic>
        <p:nvPicPr>
          <p:cNvPr id="4098" name="Picture 2">
            <a:extLst>
              <a:ext uri="{FF2B5EF4-FFF2-40B4-BE49-F238E27FC236}">
                <a16:creationId xmlns:a16="http://schemas.microsoft.com/office/drawing/2014/main" id="{CF6ADCFA-8265-4051-B055-78BDD677A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375" y="4368490"/>
            <a:ext cx="1581291" cy="1976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up of a person smiling&#10;&#10;Description automatically generated">
            <a:extLst>
              <a:ext uri="{FF2B5EF4-FFF2-40B4-BE49-F238E27FC236}">
                <a16:creationId xmlns:a16="http://schemas.microsoft.com/office/drawing/2014/main" id="{B04CA9D0-E77E-48B1-9AF6-DDFAF3334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627" y="4376556"/>
            <a:ext cx="1581291" cy="1976613"/>
          </a:xfrm>
          <a:prstGeom prst="rect">
            <a:avLst/>
          </a:prstGeom>
        </p:spPr>
      </p:pic>
      <p:pic>
        <p:nvPicPr>
          <p:cNvPr id="4100" name="Picture 4">
            <a:extLst>
              <a:ext uri="{FF2B5EF4-FFF2-40B4-BE49-F238E27FC236}">
                <a16:creationId xmlns:a16="http://schemas.microsoft.com/office/drawing/2014/main" id="{1EB0498C-FCDC-4A7D-99D1-DDBDEF37E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781" y="1927048"/>
            <a:ext cx="1685830" cy="210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DBF1E06-95A9-4314-BCEE-0742BBA86C7D}"/>
              </a:ext>
            </a:extLst>
          </p:cNvPr>
          <p:cNvPicPr>
            <a:picLocks noChangeAspect="1"/>
          </p:cNvPicPr>
          <p:nvPr/>
        </p:nvPicPr>
        <p:blipFill>
          <a:blip r:embed="rId7"/>
          <a:stretch>
            <a:fillRect/>
          </a:stretch>
        </p:blipFill>
        <p:spPr>
          <a:xfrm>
            <a:off x="6889106" y="1890808"/>
            <a:ext cx="1685830" cy="2097709"/>
          </a:xfrm>
          <a:prstGeom prst="rect">
            <a:avLst/>
          </a:prstGeom>
        </p:spPr>
      </p:pic>
      <p:pic>
        <p:nvPicPr>
          <p:cNvPr id="23" name="Picture 22">
            <a:extLst>
              <a:ext uri="{FF2B5EF4-FFF2-40B4-BE49-F238E27FC236}">
                <a16:creationId xmlns:a16="http://schemas.microsoft.com/office/drawing/2014/main" id="{FFAE8746-91C3-4C71-ADA7-ABC3A598140D}"/>
              </a:ext>
            </a:extLst>
          </p:cNvPr>
          <p:cNvPicPr>
            <a:picLocks noChangeAspect="1"/>
          </p:cNvPicPr>
          <p:nvPr/>
        </p:nvPicPr>
        <p:blipFill>
          <a:blip r:embed="rId8"/>
          <a:stretch>
            <a:fillRect/>
          </a:stretch>
        </p:blipFill>
        <p:spPr>
          <a:xfrm>
            <a:off x="2850047" y="2025476"/>
            <a:ext cx="1463536" cy="1968930"/>
          </a:xfrm>
          <a:prstGeom prst="rect">
            <a:avLst/>
          </a:prstGeom>
        </p:spPr>
      </p:pic>
      <p:pic>
        <p:nvPicPr>
          <p:cNvPr id="25" name="Picture 24">
            <a:extLst>
              <a:ext uri="{FF2B5EF4-FFF2-40B4-BE49-F238E27FC236}">
                <a16:creationId xmlns:a16="http://schemas.microsoft.com/office/drawing/2014/main" id="{6A775558-838D-4D66-9261-9DB64F7CCB77}"/>
              </a:ext>
            </a:extLst>
          </p:cNvPr>
          <p:cNvPicPr>
            <a:picLocks noChangeAspect="1"/>
          </p:cNvPicPr>
          <p:nvPr/>
        </p:nvPicPr>
        <p:blipFill>
          <a:blip r:embed="rId9"/>
          <a:stretch>
            <a:fillRect/>
          </a:stretch>
        </p:blipFill>
        <p:spPr>
          <a:xfrm>
            <a:off x="9278174" y="1899368"/>
            <a:ext cx="2099386" cy="2144779"/>
          </a:xfrm>
          <a:prstGeom prst="rect">
            <a:avLst/>
          </a:prstGeom>
        </p:spPr>
      </p:pic>
      <p:sp>
        <p:nvSpPr>
          <p:cNvPr id="28" name="TextBox 27">
            <a:extLst>
              <a:ext uri="{FF2B5EF4-FFF2-40B4-BE49-F238E27FC236}">
                <a16:creationId xmlns:a16="http://schemas.microsoft.com/office/drawing/2014/main" id="{7359B55A-B8F6-4A35-98F3-8C29E1B0286A}"/>
              </a:ext>
            </a:extLst>
          </p:cNvPr>
          <p:cNvSpPr txBox="1"/>
          <p:nvPr/>
        </p:nvSpPr>
        <p:spPr>
          <a:xfrm>
            <a:off x="9173979" y="6018169"/>
            <a:ext cx="2307775" cy="923330"/>
          </a:xfrm>
          <a:prstGeom prst="rect">
            <a:avLst/>
          </a:prstGeom>
          <a:noFill/>
        </p:spPr>
        <p:txBody>
          <a:bodyPr wrap="square" rtlCol="0">
            <a:spAutoFit/>
          </a:bodyPr>
          <a:lstStyle/>
          <a:p>
            <a:r>
              <a:rPr lang="en-US"/>
              <a:t>Not pictured:</a:t>
            </a:r>
          </a:p>
          <a:p>
            <a:r>
              <a:rPr lang="en-US"/>
              <a:t>Shenita Johnson Hardy</a:t>
            </a:r>
          </a:p>
          <a:p>
            <a:endParaRPr lang="en-US"/>
          </a:p>
        </p:txBody>
      </p:sp>
      <p:pic>
        <p:nvPicPr>
          <p:cNvPr id="27" name="Picture 26">
            <a:extLst>
              <a:ext uri="{FF2B5EF4-FFF2-40B4-BE49-F238E27FC236}">
                <a16:creationId xmlns:a16="http://schemas.microsoft.com/office/drawing/2014/main" id="{0FAAB7A7-71AE-474B-8BE7-D99A65E35384}"/>
              </a:ext>
            </a:extLst>
          </p:cNvPr>
          <p:cNvPicPr>
            <a:picLocks noChangeAspect="1"/>
          </p:cNvPicPr>
          <p:nvPr/>
        </p:nvPicPr>
        <p:blipFill>
          <a:blip r:embed="rId10"/>
          <a:stretch>
            <a:fillRect/>
          </a:stretch>
        </p:blipFill>
        <p:spPr>
          <a:xfrm>
            <a:off x="2850047" y="4611902"/>
            <a:ext cx="1731257" cy="1731257"/>
          </a:xfrm>
          <a:prstGeom prst="rect">
            <a:avLst/>
          </a:prstGeom>
        </p:spPr>
      </p:pic>
      <p:pic>
        <p:nvPicPr>
          <p:cNvPr id="13" name="Picture 12">
            <a:extLst>
              <a:ext uri="{FF2B5EF4-FFF2-40B4-BE49-F238E27FC236}">
                <a16:creationId xmlns:a16="http://schemas.microsoft.com/office/drawing/2014/main" id="{C2AF2511-C655-4F30-B4C5-9F1158352312}"/>
              </a:ext>
            </a:extLst>
          </p:cNvPr>
          <p:cNvPicPr>
            <a:picLocks noChangeAspect="1"/>
          </p:cNvPicPr>
          <p:nvPr/>
        </p:nvPicPr>
        <p:blipFill>
          <a:blip r:embed="rId11"/>
          <a:stretch>
            <a:fillRect/>
          </a:stretch>
        </p:blipFill>
        <p:spPr>
          <a:xfrm>
            <a:off x="907797" y="4507737"/>
            <a:ext cx="1371553" cy="1845432"/>
          </a:xfrm>
          <a:prstGeom prst="rect">
            <a:avLst/>
          </a:prstGeom>
        </p:spPr>
      </p:pic>
      <p:sp>
        <p:nvSpPr>
          <p:cNvPr id="26" name="TextBox 25">
            <a:extLst>
              <a:ext uri="{FF2B5EF4-FFF2-40B4-BE49-F238E27FC236}">
                <a16:creationId xmlns:a16="http://schemas.microsoft.com/office/drawing/2014/main" id="{13D1F7E3-1510-430D-BFC6-8A15C796201A}"/>
              </a:ext>
            </a:extLst>
          </p:cNvPr>
          <p:cNvSpPr txBox="1"/>
          <p:nvPr/>
        </p:nvSpPr>
        <p:spPr>
          <a:xfrm>
            <a:off x="875533" y="6343159"/>
            <a:ext cx="1371553" cy="369332"/>
          </a:xfrm>
          <a:prstGeom prst="rect">
            <a:avLst/>
          </a:prstGeom>
          <a:noFill/>
        </p:spPr>
        <p:txBody>
          <a:bodyPr wrap="square" rtlCol="0">
            <a:spAutoFit/>
          </a:bodyPr>
          <a:lstStyle/>
          <a:p>
            <a:r>
              <a:rPr lang="en-US"/>
              <a:t>Yasmin Dalal</a:t>
            </a:r>
          </a:p>
        </p:txBody>
      </p:sp>
    </p:spTree>
    <p:extLst>
      <p:ext uri="{BB962C8B-B14F-4D97-AF65-F5344CB8AC3E}">
        <p14:creationId xmlns:p14="http://schemas.microsoft.com/office/powerpoint/2010/main" val="2790442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577214"/>
            <a:ext cx="10515600" cy="1221335"/>
          </a:xfrm>
          <a:solidFill>
            <a:srgbClr val="11675F"/>
          </a:solidFill>
          <a:ln>
            <a:solidFill>
              <a:srgbClr val="11675F"/>
            </a:solidFill>
          </a:ln>
        </p:spPr>
        <p:txBody>
          <a:bodyPr>
            <a:normAutofit/>
          </a:bodyPr>
          <a:lstStyle/>
          <a:p>
            <a:pPr algn="ctr"/>
            <a:r>
              <a:rPr lang="en-US">
                <a:solidFill>
                  <a:schemeClr val="bg1"/>
                </a:solidFill>
                <a:latin typeface="Arial" panose="020B0604020202020204" pitchFamily="34" charset="0"/>
                <a:cs typeface="Arial" panose="020B0604020202020204" pitchFamily="34" charset="0"/>
              </a:rPr>
              <a:t>Cultural Competency in Curriculum</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1961322"/>
            <a:ext cx="10515600" cy="4597912"/>
          </a:xfrm>
        </p:spPr>
        <p:txBody>
          <a:bodyPr vert="horz" lIns="91440" tIns="45720" rIns="91440" bIns="45720" rtlCol="0" anchor="t">
            <a:normAutofit/>
          </a:bodyPr>
          <a:lstStyle/>
          <a:p>
            <a:pPr marL="0" indent="0">
              <a:spcBef>
                <a:spcPct val="0"/>
              </a:spcBef>
              <a:buNone/>
            </a:pPr>
            <a:r>
              <a:rPr lang="en-US" sz="2000" b="1" i="1">
                <a:latin typeface="Arial" panose="020B0604020202020204" pitchFamily="34" charset="0"/>
                <a:cs typeface="Arial" panose="020B0604020202020204" pitchFamily="34" charset="0"/>
              </a:rPr>
              <a:t>Conor Luck, FXW Teacher </a:t>
            </a:r>
            <a:endParaRPr lang="en-US" sz="2000">
              <a:latin typeface="Arial" panose="020B0604020202020204" pitchFamily="34" charset="0"/>
              <a:cs typeface="Arial" panose="020B0604020202020204" pitchFamily="34" charset="0"/>
            </a:endParaRPr>
          </a:p>
          <a:p>
            <a:pPr marL="0" indent="0">
              <a:spcBef>
                <a:spcPct val="0"/>
              </a:spcBef>
              <a:buNone/>
            </a:pPr>
            <a:r>
              <a:rPr lang="en-US" sz="2000" b="1" i="1" dirty="0">
                <a:latin typeface="Arial" panose="020B0604020202020204" pitchFamily="34" charset="0"/>
                <a:cs typeface="Arial" panose="020B0604020202020204" pitchFamily="34" charset="0"/>
              </a:rPr>
              <a:t>Bernard Little, FXW Parent &amp; Educator</a:t>
            </a:r>
          </a:p>
          <a:p>
            <a:pPr marL="0" indent="0">
              <a:spcBef>
                <a:spcPct val="0"/>
              </a:spcBef>
              <a:buNone/>
            </a:pPr>
            <a:endParaRPr lang="en-US" sz="2000" dirty="0">
              <a:latin typeface="Arial" panose="020B0604020202020204" pitchFamily="34" charset="0"/>
              <a:cs typeface="Arial" panose="020B0604020202020204" pitchFamily="34" charset="0"/>
            </a:endParaRPr>
          </a:p>
          <a:p>
            <a:pPr marL="0" indent="0">
              <a:spcBef>
                <a:spcPct val="0"/>
              </a:spcBef>
              <a:buNone/>
            </a:pPr>
            <a:r>
              <a:rPr lang="en-US" sz="2000" i="1" dirty="0">
                <a:latin typeface="Arial" panose="020B0604020202020204" pitchFamily="34" charset="0"/>
                <a:cs typeface="Arial" panose="020B0604020202020204" pitchFamily="34" charset="0"/>
              </a:rPr>
              <a:t>Committee Objective: Discuss and recommend ways in which to integrate cultural competency more comprehensively into curriculum and pedagogy. Develop strategic initiatives to support diversity and inclusion actionable and measurable steps – What does this look like now, what does More look like?</a:t>
            </a:r>
          </a:p>
          <a:p>
            <a:pPr marL="0" indent="0">
              <a:buNone/>
            </a:pPr>
            <a:r>
              <a:rPr lang="en-US" sz="2000" dirty="0">
                <a:latin typeface="Arial" panose="020B0604020202020204" pitchFamily="34" charset="0"/>
                <a:cs typeface="Arial" panose="020B0604020202020204" pitchFamily="34" charset="0"/>
              </a:rPr>
              <a:t>Black, Indigenous, and People of Color (BIPOC) students, faculty and staff often contend with the exhaustion from daily experiences at FXW and beyond our walls; faced with a painful hypervisibility when asked to speak for an entire race as issues of race and racism arise during instruction and in the planning thereof.</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This committee will focus on the pedagogical and curricular changes needed to enhance the quality of the overall educational experience for every student by making race, anti-bias and anti-racist educational work more central to teaching.</a:t>
            </a:r>
          </a:p>
        </p:txBody>
      </p:sp>
    </p:spTree>
    <p:extLst>
      <p:ext uri="{BB962C8B-B14F-4D97-AF65-F5344CB8AC3E}">
        <p14:creationId xmlns:p14="http://schemas.microsoft.com/office/powerpoint/2010/main" val="416465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663317"/>
            <a:ext cx="10515600" cy="1221335"/>
          </a:xfrm>
          <a:solidFill>
            <a:srgbClr val="11675F"/>
          </a:solidFill>
          <a:ln>
            <a:solidFill>
              <a:srgbClr val="11675F"/>
            </a:solidFill>
          </a:ln>
        </p:spPr>
        <p:txBody>
          <a:bodyPr/>
          <a:lstStyle/>
          <a:p>
            <a:pPr algn="ctr"/>
            <a:r>
              <a:rPr lang="en-US">
                <a:solidFill>
                  <a:schemeClr val="bg1"/>
                </a:solidFill>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2220480"/>
            <a:ext cx="10626969" cy="4351338"/>
          </a:xfrm>
        </p:spPr>
        <p:txBody>
          <a:bodyPr vert="horz" lIns="91440" tIns="45720" rIns="91440" bIns="45720" rtlCol="0" anchor="t">
            <a:normAutofit/>
          </a:bodyPr>
          <a:lstStyle/>
          <a:p>
            <a:r>
              <a:rPr lang="en-US" b="1">
                <a:latin typeface="Arial" panose="020B0604020202020204" pitchFamily="34" charset="0"/>
                <a:cs typeface="Arial" panose="020B0604020202020204" pitchFamily="34" charset="0"/>
              </a:rPr>
              <a:t>Prayer/Welcome</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Objective of FXW’s Equity and Justice Forum </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Updates from Committees</a:t>
            </a:r>
          </a:p>
          <a:p>
            <a:pPr marL="0" indent="0">
              <a:buNone/>
            </a:pPr>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Q &amp; A </a:t>
            </a:r>
          </a:p>
          <a:p>
            <a:endParaRPr lang="en-US"/>
          </a:p>
        </p:txBody>
      </p:sp>
    </p:spTree>
    <p:extLst>
      <p:ext uri="{BB962C8B-B14F-4D97-AF65-F5344CB8AC3E}">
        <p14:creationId xmlns:p14="http://schemas.microsoft.com/office/powerpoint/2010/main" val="173828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p:txBody>
          <a:bodyPr>
            <a:normAutofit fontScale="90000"/>
          </a:bodyPr>
          <a:lstStyle/>
          <a:p>
            <a:r>
              <a:rPr lang="en-US" b="1"/>
              <a:t> </a:t>
            </a:r>
            <a:br>
              <a:rPr lang="en-US"/>
            </a:br>
            <a:br>
              <a:rPr lang="en-US"/>
            </a:br>
            <a:endParaRPr lang="en-US"/>
          </a:p>
        </p:txBody>
      </p:sp>
      <p:sp>
        <p:nvSpPr>
          <p:cNvPr id="5" name="Title 1">
            <a:extLst>
              <a:ext uri="{FF2B5EF4-FFF2-40B4-BE49-F238E27FC236}">
                <a16:creationId xmlns:a16="http://schemas.microsoft.com/office/drawing/2014/main" id="{8D8EAAAC-A234-4434-980D-97E90A27BFAA}"/>
              </a:ext>
            </a:extLst>
          </p:cNvPr>
          <p:cNvSpPr txBox="1">
            <a:spLocks/>
          </p:cNvSpPr>
          <p:nvPr/>
        </p:nvSpPr>
        <p:spPr>
          <a:xfrm>
            <a:off x="759070" y="641632"/>
            <a:ext cx="10515600" cy="122133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b="1">
                <a:latin typeface="Times New Roman"/>
                <a:cs typeface="Times New Roman"/>
              </a:rPr>
              <a:t> </a:t>
            </a:r>
            <a:br>
              <a:rPr lang="en-US"/>
            </a:br>
            <a:r>
              <a:rPr lang="en-US" sz="4100" b="1">
                <a:latin typeface="Arial"/>
                <a:cs typeface="Arial"/>
              </a:rPr>
              <a:t>Cultural Competency in Curriculum</a:t>
            </a:r>
          </a:p>
          <a:p>
            <a:r>
              <a:rPr lang="en-US" sz="3300" b="1" i="1">
                <a:latin typeface="Arial"/>
                <a:cs typeface="Arial"/>
              </a:rPr>
              <a:t>Connor Luck, FXW Teacher</a:t>
            </a:r>
          </a:p>
          <a:p>
            <a:r>
              <a:rPr lang="en-US" sz="3300" b="1" i="1">
                <a:latin typeface="Arial"/>
                <a:cs typeface="Arial"/>
              </a:rPr>
              <a:t>Bernard Little, FXW Parent &amp; Educator</a:t>
            </a:r>
            <a:endParaRPr lang="en-US" sz="3300">
              <a:latin typeface="Arial"/>
              <a:cs typeface="Arial"/>
            </a:endParaRPr>
          </a:p>
          <a:p>
            <a:endParaRPr lang="en-US"/>
          </a:p>
        </p:txBody>
      </p:sp>
      <p:sp>
        <p:nvSpPr>
          <p:cNvPr id="6" name="Title 1">
            <a:extLst>
              <a:ext uri="{FF2B5EF4-FFF2-40B4-BE49-F238E27FC236}">
                <a16:creationId xmlns:a16="http://schemas.microsoft.com/office/drawing/2014/main" id="{2ED24827-77B7-4927-9CEC-761A5C9226C9}"/>
              </a:ext>
            </a:extLst>
          </p:cNvPr>
          <p:cNvSpPr txBox="1">
            <a:spLocks/>
          </p:cNvSpPr>
          <p:nvPr/>
        </p:nvSpPr>
        <p:spPr>
          <a:xfrm>
            <a:off x="838200" y="555492"/>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Cultural Competency in Curriculum</a:t>
            </a:r>
          </a:p>
        </p:txBody>
      </p:sp>
      <p:sp>
        <p:nvSpPr>
          <p:cNvPr id="8" name="Content Placeholder 3">
            <a:extLst>
              <a:ext uri="{FF2B5EF4-FFF2-40B4-BE49-F238E27FC236}">
                <a16:creationId xmlns:a16="http://schemas.microsoft.com/office/drawing/2014/main" id="{73FBF388-604B-4784-BCD4-681C5D2BA73A}"/>
              </a:ext>
            </a:extLst>
          </p:cNvPr>
          <p:cNvSpPr>
            <a:spLocks noGrp="1"/>
          </p:cNvSpPr>
          <p:nvPr>
            <p:ph idx="1"/>
          </p:nvPr>
        </p:nvSpPr>
        <p:spPr>
          <a:xfrm>
            <a:off x="838200" y="2009778"/>
            <a:ext cx="10515600" cy="4525680"/>
          </a:xfrm>
        </p:spPr>
        <p:txBody>
          <a:bodyPr>
            <a:normAutofit fontScale="92500" lnSpcReduction="20000"/>
          </a:bodyPr>
          <a:lstStyle/>
          <a:p>
            <a:pPr marL="0" indent="0">
              <a:buNone/>
            </a:pPr>
            <a:r>
              <a:rPr lang="en-US">
                <a:latin typeface="Arial" panose="020B0604020202020204" pitchFamily="34" charset="0"/>
                <a:cs typeface="Arial" panose="020B0604020202020204" pitchFamily="34" charset="0"/>
              </a:rPr>
              <a:t>2020 – 2021 Accomplishments</a:t>
            </a:r>
          </a:p>
          <a:p>
            <a:pPr marL="0" indent="0">
              <a:buNone/>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English Language Arts content review</a:t>
            </a:r>
          </a:p>
          <a:p>
            <a:pPr marL="0" indent="0">
              <a:buNone/>
            </a:pPr>
            <a:r>
              <a:rPr lang="en-US">
                <a:latin typeface="Arial" panose="020B0604020202020204" pitchFamily="34" charset="0"/>
                <a:cs typeface="Arial" panose="020B0604020202020204" pitchFamily="34" charset="0"/>
              </a:rPr>
              <a:t>	- Reviewed all books and materials using the Culturally 		  	  Responsive Curriculum Scorecard</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 Accessed cultural representation of characters, authors, 	 	  illustrators and messages</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 Incorporated more diverse portrayal of different ethnic groups 	  and gender identities</a:t>
            </a:r>
          </a:p>
          <a:p>
            <a:pPr marL="0" indent="0">
              <a:buNone/>
            </a:pP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85355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p:txBody>
          <a:bodyPr>
            <a:normAutofit fontScale="90000"/>
          </a:bodyPr>
          <a:lstStyle/>
          <a:p>
            <a:r>
              <a:rPr lang="en-US" b="1"/>
              <a:t> </a:t>
            </a:r>
            <a:br>
              <a:rPr lang="en-US"/>
            </a:br>
            <a:br>
              <a:rPr lang="en-US"/>
            </a:br>
            <a:endParaRPr lang="en-US"/>
          </a:p>
        </p:txBody>
      </p:sp>
      <p:sp>
        <p:nvSpPr>
          <p:cNvPr id="5" name="Title 1">
            <a:extLst>
              <a:ext uri="{FF2B5EF4-FFF2-40B4-BE49-F238E27FC236}">
                <a16:creationId xmlns:a16="http://schemas.microsoft.com/office/drawing/2014/main" id="{8D8EAAAC-A234-4434-980D-97E90A27BFAA}"/>
              </a:ext>
            </a:extLst>
          </p:cNvPr>
          <p:cNvSpPr txBox="1">
            <a:spLocks/>
          </p:cNvSpPr>
          <p:nvPr/>
        </p:nvSpPr>
        <p:spPr>
          <a:xfrm>
            <a:off x="759070" y="641632"/>
            <a:ext cx="10515600" cy="122133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b="1">
                <a:latin typeface="Times New Roman"/>
                <a:cs typeface="Times New Roman"/>
              </a:rPr>
              <a:t> </a:t>
            </a:r>
            <a:br>
              <a:rPr lang="en-US"/>
            </a:br>
            <a:r>
              <a:rPr lang="en-US" sz="4100" b="1">
                <a:latin typeface="Arial"/>
                <a:cs typeface="Arial"/>
              </a:rPr>
              <a:t>Cultural Competency in Curriculum</a:t>
            </a:r>
          </a:p>
          <a:p>
            <a:r>
              <a:rPr lang="en-US" sz="3300" b="1" i="1">
                <a:latin typeface="Arial"/>
                <a:cs typeface="Arial"/>
              </a:rPr>
              <a:t>Connor Luck, FXW Teacher</a:t>
            </a:r>
          </a:p>
          <a:p>
            <a:r>
              <a:rPr lang="en-US" sz="3300" b="1" i="1">
                <a:latin typeface="Arial"/>
                <a:cs typeface="Arial"/>
              </a:rPr>
              <a:t>Bernard Little, FXW Parent &amp; Educator</a:t>
            </a:r>
            <a:endParaRPr lang="en-US" sz="3300">
              <a:latin typeface="Arial"/>
              <a:cs typeface="Arial"/>
            </a:endParaRPr>
          </a:p>
          <a:p>
            <a:endParaRPr lang="en-US"/>
          </a:p>
        </p:txBody>
      </p:sp>
      <p:sp>
        <p:nvSpPr>
          <p:cNvPr id="6" name="Title 1">
            <a:extLst>
              <a:ext uri="{FF2B5EF4-FFF2-40B4-BE49-F238E27FC236}">
                <a16:creationId xmlns:a16="http://schemas.microsoft.com/office/drawing/2014/main" id="{2ED24827-77B7-4927-9CEC-761A5C9226C9}"/>
              </a:ext>
            </a:extLst>
          </p:cNvPr>
          <p:cNvSpPr txBox="1">
            <a:spLocks/>
          </p:cNvSpPr>
          <p:nvPr/>
        </p:nvSpPr>
        <p:spPr>
          <a:xfrm>
            <a:off x="838200" y="555492"/>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Cultural Competency in Curriculum</a:t>
            </a:r>
          </a:p>
        </p:txBody>
      </p:sp>
      <p:sp>
        <p:nvSpPr>
          <p:cNvPr id="8" name="Content Placeholder 3">
            <a:extLst>
              <a:ext uri="{FF2B5EF4-FFF2-40B4-BE49-F238E27FC236}">
                <a16:creationId xmlns:a16="http://schemas.microsoft.com/office/drawing/2014/main" id="{73FBF388-604B-4784-BCD4-681C5D2BA73A}"/>
              </a:ext>
            </a:extLst>
          </p:cNvPr>
          <p:cNvSpPr>
            <a:spLocks noGrp="1"/>
          </p:cNvSpPr>
          <p:nvPr>
            <p:ph idx="1"/>
          </p:nvPr>
        </p:nvSpPr>
        <p:spPr>
          <a:xfrm>
            <a:off x="838200" y="2009778"/>
            <a:ext cx="10515600" cy="4525680"/>
          </a:xfrm>
        </p:spPr>
        <p:txBody>
          <a:bodyPr>
            <a:normAutofit fontScale="62500" lnSpcReduction="20000"/>
          </a:bodyPr>
          <a:lstStyle/>
          <a:p>
            <a:pPr marL="0" indent="0">
              <a:buNone/>
            </a:pPr>
            <a:r>
              <a:rPr lang="en-US" sz="3200">
                <a:latin typeface="Arial" panose="020B0604020202020204" pitchFamily="34" charset="0"/>
                <a:cs typeface="Arial" panose="020B0604020202020204" pitchFamily="34" charset="0"/>
              </a:rPr>
              <a:t>2021 – 2022 Plans</a:t>
            </a:r>
          </a:p>
          <a:p>
            <a:r>
              <a:rPr lang="en-US" sz="3200">
                <a:latin typeface="Arial" panose="020B0604020202020204" pitchFamily="34" charset="0"/>
                <a:cs typeface="Arial" panose="020B0604020202020204" pitchFamily="34" charset="0"/>
              </a:rPr>
              <a:t>Social Studies content review</a:t>
            </a:r>
          </a:p>
          <a:p>
            <a:pPr marL="0" indent="0">
              <a:buNone/>
            </a:pPr>
            <a:r>
              <a:rPr lang="en-US" sz="3200">
                <a:latin typeface="Arial" panose="020B0604020202020204" pitchFamily="34" charset="0"/>
                <a:cs typeface="Arial" panose="020B0604020202020204" pitchFamily="34" charset="0"/>
              </a:rPr>
              <a:t>This year the committee is working on the Social Studies curriculum as it is the content area up for a curriculum review.  The committee is taking on kick starting this curriculum review, a three-year process, with providing research to make suggestions.  The committee members have been divided into sub-committees to tackle the following:</a:t>
            </a:r>
          </a:p>
          <a:p>
            <a:pPr marL="0" indent="0">
              <a:buNone/>
            </a:pPr>
            <a:r>
              <a:rPr lang="en-US" sz="3200">
                <a:latin typeface="Arial" panose="020B0604020202020204" pitchFamily="34" charset="0"/>
                <a:cs typeface="Arial" panose="020B0604020202020204" pitchFamily="34" charset="0"/>
              </a:rPr>
              <a:t>	- Reach out to area schools to hear about what they are doing to improve their 		  Social Studies curriculum.</a:t>
            </a:r>
          </a:p>
          <a:p>
            <a:pPr marL="0" indent="0">
              <a:buNone/>
            </a:pPr>
            <a:r>
              <a:rPr lang="en-US" sz="3200">
                <a:latin typeface="Arial" panose="020B0604020202020204" pitchFamily="34" charset="0"/>
                <a:cs typeface="Arial" panose="020B0604020202020204" pitchFamily="34" charset="0"/>
              </a:rPr>
              <a:t> 	- Research best practices for culturally responsive Social Studies instruction.</a:t>
            </a:r>
          </a:p>
          <a:p>
            <a:pPr marL="0" indent="0">
              <a:buNone/>
            </a:pPr>
            <a:r>
              <a:rPr lang="en-US" sz="3200">
                <a:latin typeface="Arial" panose="020B0604020202020204" pitchFamily="34" charset="0"/>
                <a:cs typeface="Arial" panose="020B0604020202020204" pitchFamily="34" charset="0"/>
              </a:rPr>
              <a:t>	- Find ways to support teachers with incorporating social justice standards 	 	  (adapted from Learning for Justice) and diverse primary resources.</a:t>
            </a:r>
          </a:p>
          <a:p>
            <a:pPr marL="0" indent="0">
              <a:buNone/>
            </a:pPr>
            <a:endParaRPr lang="en-US" sz="3200">
              <a:latin typeface="Arial" panose="020B0604020202020204" pitchFamily="34" charset="0"/>
              <a:cs typeface="Arial" panose="020B0604020202020204" pitchFamily="34" charset="0"/>
            </a:endParaRPr>
          </a:p>
          <a:p>
            <a:pPr marL="0" indent="0">
              <a:buNone/>
            </a:pPr>
            <a:r>
              <a:rPr lang="en-US" sz="3200">
                <a:latin typeface="Arial" panose="020B0604020202020204" pitchFamily="34" charset="0"/>
                <a:cs typeface="Arial" panose="020B0604020202020204" pitchFamily="34" charset="0"/>
              </a:rPr>
              <a:t>The committee recognizes an opportunity to collaborate with the training committee to provide resources for faculty, so they are prepared to incorporate the suggestions and have support to best inform their instructional practices.</a:t>
            </a:r>
          </a:p>
          <a:p>
            <a:pPr marL="0" indent="0">
              <a:buNone/>
            </a:pP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8344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586231"/>
            <a:ext cx="10515600" cy="1221335"/>
          </a:xfrm>
        </p:spPr>
        <p:txBody>
          <a:bodyPr>
            <a:normAutofit fontScale="90000"/>
          </a:bodyPr>
          <a:lstStyle/>
          <a:p>
            <a:r>
              <a:rPr lang="en-US" b="1">
                <a:latin typeface="Times New Roman"/>
                <a:cs typeface="Times New Roman"/>
              </a:rPr>
              <a:t> </a:t>
            </a:r>
            <a:br>
              <a:rPr lang="en-US"/>
            </a:br>
            <a:br>
              <a:rPr lang="en-US"/>
            </a:br>
            <a:endParaRPr lang="en-US"/>
          </a:p>
        </p:txBody>
      </p:sp>
      <p:sp>
        <p:nvSpPr>
          <p:cNvPr id="4" name="Title 1">
            <a:extLst>
              <a:ext uri="{FF2B5EF4-FFF2-40B4-BE49-F238E27FC236}">
                <a16:creationId xmlns:a16="http://schemas.microsoft.com/office/drawing/2014/main" id="{1816BFA1-4C88-437A-BF88-51FBECE9DA6B}"/>
              </a:ext>
            </a:extLst>
          </p:cNvPr>
          <p:cNvSpPr txBox="1">
            <a:spLocks/>
          </p:cNvSpPr>
          <p:nvPr/>
        </p:nvSpPr>
        <p:spPr>
          <a:xfrm>
            <a:off x="710648" y="569591"/>
            <a:ext cx="10770704" cy="1221335"/>
          </a:xfrm>
          <a:prstGeom prst="rect">
            <a:avLst/>
          </a:prstGeom>
          <a:solidFill>
            <a:srgbClr val="11675F"/>
          </a:solidFill>
          <a:ln>
            <a:solidFill>
              <a:srgbClr val="11675F"/>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Admissions: Recruitment and Retention of Families of Color </a:t>
            </a:r>
          </a:p>
        </p:txBody>
      </p:sp>
      <p:pic>
        <p:nvPicPr>
          <p:cNvPr id="6" name="Picture 5">
            <a:extLst>
              <a:ext uri="{FF2B5EF4-FFF2-40B4-BE49-F238E27FC236}">
                <a16:creationId xmlns:a16="http://schemas.microsoft.com/office/drawing/2014/main" id="{1DEDE4AB-D050-4617-AE1E-4937F8C95358}"/>
              </a:ext>
            </a:extLst>
          </p:cNvPr>
          <p:cNvPicPr>
            <a:picLocks noChangeAspect="1"/>
          </p:cNvPicPr>
          <p:nvPr/>
        </p:nvPicPr>
        <p:blipFill>
          <a:blip r:embed="rId3"/>
          <a:stretch>
            <a:fillRect/>
          </a:stretch>
        </p:blipFill>
        <p:spPr>
          <a:xfrm>
            <a:off x="710648" y="2030275"/>
            <a:ext cx="1973470" cy="1607568"/>
          </a:xfrm>
          <a:prstGeom prst="rect">
            <a:avLst/>
          </a:prstGeom>
        </p:spPr>
      </p:pic>
      <p:pic>
        <p:nvPicPr>
          <p:cNvPr id="5122" name="Picture 2">
            <a:extLst>
              <a:ext uri="{FF2B5EF4-FFF2-40B4-BE49-F238E27FC236}">
                <a16:creationId xmlns:a16="http://schemas.microsoft.com/office/drawing/2014/main" id="{6505DAFE-9F03-49A9-8290-67E76719F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236" y="1849761"/>
            <a:ext cx="1530505" cy="1813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F73DAB-537F-4243-9358-CA23A5C36F2A}"/>
              </a:ext>
            </a:extLst>
          </p:cNvPr>
          <p:cNvPicPr>
            <a:picLocks noChangeAspect="1"/>
          </p:cNvPicPr>
          <p:nvPr/>
        </p:nvPicPr>
        <p:blipFill>
          <a:blip r:embed="rId5"/>
          <a:stretch>
            <a:fillRect/>
          </a:stretch>
        </p:blipFill>
        <p:spPr>
          <a:xfrm>
            <a:off x="5624859" y="1934778"/>
            <a:ext cx="1252788" cy="1751635"/>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3547972A-4481-4FDA-8A16-44165E463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3195" y="4310257"/>
            <a:ext cx="1905000" cy="1905000"/>
          </a:xfrm>
          <a:prstGeom prst="rect">
            <a:avLst/>
          </a:prstGeom>
        </p:spPr>
      </p:pic>
      <p:pic>
        <p:nvPicPr>
          <p:cNvPr id="12" name="Picture 11" descr="A person with curly hair&#10;&#10;Description automatically generated with medium confidence">
            <a:extLst>
              <a:ext uri="{FF2B5EF4-FFF2-40B4-BE49-F238E27FC236}">
                <a16:creationId xmlns:a16="http://schemas.microsoft.com/office/drawing/2014/main" id="{8DADE187-FD74-4022-AFDC-AA8F0F7CB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2260" y="1886208"/>
            <a:ext cx="1509091" cy="1858779"/>
          </a:xfrm>
          <a:prstGeom prst="rect">
            <a:avLst/>
          </a:prstGeom>
        </p:spPr>
      </p:pic>
      <p:pic>
        <p:nvPicPr>
          <p:cNvPr id="14" name="Picture 13">
            <a:extLst>
              <a:ext uri="{FF2B5EF4-FFF2-40B4-BE49-F238E27FC236}">
                <a16:creationId xmlns:a16="http://schemas.microsoft.com/office/drawing/2014/main" id="{77C120DF-B912-4879-ABD6-D60DA60C810F}"/>
              </a:ext>
            </a:extLst>
          </p:cNvPr>
          <p:cNvPicPr>
            <a:picLocks noChangeAspect="1"/>
          </p:cNvPicPr>
          <p:nvPr/>
        </p:nvPicPr>
        <p:blipFill>
          <a:blip r:embed="rId8"/>
          <a:stretch>
            <a:fillRect/>
          </a:stretch>
        </p:blipFill>
        <p:spPr>
          <a:xfrm>
            <a:off x="7643239" y="1934779"/>
            <a:ext cx="1356485" cy="1751635"/>
          </a:xfrm>
          <a:prstGeom prst="rect">
            <a:avLst/>
          </a:prstGeom>
        </p:spPr>
      </p:pic>
      <p:pic>
        <p:nvPicPr>
          <p:cNvPr id="16" name="Picture 15" descr="A close-up of a person smiling&#10;&#10;Description automatically generated">
            <a:extLst>
              <a:ext uri="{FF2B5EF4-FFF2-40B4-BE49-F238E27FC236}">
                <a16:creationId xmlns:a16="http://schemas.microsoft.com/office/drawing/2014/main" id="{017E032C-DE84-46C2-837B-81C57AAA6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8394" y="4070661"/>
            <a:ext cx="1738127" cy="2172659"/>
          </a:xfrm>
          <a:prstGeom prst="rect">
            <a:avLst/>
          </a:prstGeom>
        </p:spPr>
      </p:pic>
      <p:pic>
        <p:nvPicPr>
          <p:cNvPr id="5124" name="Picture 4">
            <a:extLst>
              <a:ext uri="{FF2B5EF4-FFF2-40B4-BE49-F238E27FC236}">
                <a16:creationId xmlns:a16="http://schemas.microsoft.com/office/drawing/2014/main" id="{7E890B2B-A14A-45E1-B36F-4C00D71402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8042" y="4302126"/>
            <a:ext cx="1530505" cy="19131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8BA3676-0A90-4960-9A50-71A392DC387D}"/>
              </a:ext>
            </a:extLst>
          </p:cNvPr>
          <p:cNvSpPr txBox="1"/>
          <p:nvPr/>
        </p:nvSpPr>
        <p:spPr>
          <a:xfrm>
            <a:off x="893970" y="3744987"/>
            <a:ext cx="1606826" cy="369332"/>
          </a:xfrm>
          <a:prstGeom prst="rect">
            <a:avLst/>
          </a:prstGeom>
          <a:noFill/>
        </p:spPr>
        <p:txBody>
          <a:bodyPr wrap="square" rtlCol="0">
            <a:spAutoFit/>
          </a:bodyPr>
          <a:lstStyle/>
          <a:p>
            <a:r>
              <a:rPr lang="en-US"/>
              <a:t>Matthew Kelly</a:t>
            </a:r>
          </a:p>
        </p:txBody>
      </p:sp>
      <p:sp>
        <p:nvSpPr>
          <p:cNvPr id="20" name="TextBox 19">
            <a:extLst>
              <a:ext uri="{FF2B5EF4-FFF2-40B4-BE49-F238E27FC236}">
                <a16:creationId xmlns:a16="http://schemas.microsoft.com/office/drawing/2014/main" id="{E588716C-4344-4A3E-A961-5D64EE3D180D}"/>
              </a:ext>
            </a:extLst>
          </p:cNvPr>
          <p:cNvSpPr txBox="1"/>
          <p:nvPr/>
        </p:nvSpPr>
        <p:spPr>
          <a:xfrm>
            <a:off x="3448922" y="3744987"/>
            <a:ext cx="1509091" cy="369332"/>
          </a:xfrm>
          <a:prstGeom prst="rect">
            <a:avLst/>
          </a:prstGeom>
          <a:noFill/>
        </p:spPr>
        <p:txBody>
          <a:bodyPr wrap="square" rtlCol="0">
            <a:spAutoFit/>
          </a:bodyPr>
          <a:lstStyle/>
          <a:p>
            <a:r>
              <a:rPr lang="en-US"/>
              <a:t>Sue Smeaton</a:t>
            </a:r>
          </a:p>
        </p:txBody>
      </p:sp>
      <p:sp>
        <p:nvSpPr>
          <p:cNvPr id="21" name="TextBox 20">
            <a:extLst>
              <a:ext uri="{FF2B5EF4-FFF2-40B4-BE49-F238E27FC236}">
                <a16:creationId xmlns:a16="http://schemas.microsoft.com/office/drawing/2014/main" id="{7FC4185A-0C54-4B8D-A7DF-6BBEAC89B016}"/>
              </a:ext>
            </a:extLst>
          </p:cNvPr>
          <p:cNvSpPr txBox="1"/>
          <p:nvPr/>
        </p:nvSpPr>
        <p:spPr>
          <a:xfrm>
            <a:off x="2492282" y="6271769"/>
            <a:ext cx="1606826" cy="369332"/>
          </a:xfrm>
          <a:prstGeom prst="rect">
            <a:avLst/>
          </a:prstGeom>
          <a:noFill/>
        </p:spPr>
        <p:txBody>
          <a:bodyPr wrap="square" rtlCol="0">
            <a:spAutoFit/>
          </a:bodyPr>
          <a:lstStyle/>
          <a:p>
            <a:r>
              <a:rPr lang="en-US"/>
              <a:t>Vinkeia O’Neill</a:t>
            </a:r>
          </a:p>
        </p:txBody>
      </p:sp>
      <p:sp>
        <p:nvSpPr>
          <p:cNvPr id="22" name="TextBox 21">
            <a:extLst>
              <a:ext uri="{FF2B5EF4-FFF2-40B4-BE49-F238E27FC236}">
                <a16:creationId xmlns:a16="http://schemas.microsoft.com/office/drawing/2014/main" id="{41282621-267B-48FD-824D-5E4250D7EC7D}"/>
              </a:ext>
            </a:extLst>
          </p:cNvPr>
          <p:cNvSpPr txBox="1"/>
          <p:nvPr/>
        </p:nvSpPr>
        <p:spPr>
          <a:xfrm>
            <a:off x="5042365" y="6243320"/>
            <a:ext cx="1701858" cy="369332"/>
          </a:xfrm>
          <a:prstGeom prst="rect">
            <a:avLst/>
          </a:prstGeom>
          <a:noFill/>
        </p:spPr>
        <p:txBody>
          <a:bodyPr wrap="square" rtlCol="0">
            <a:spAutoFit/>
          </a:bodyPr>
          <a:lstStyle/>
          <a:p>
            <a:r>
              <a:rPr lang="en-US"/>
              <a:t>Norma Guzman</a:t>
            </a:r>
          </a:p>
        </p:txBody>
      </p:sp>
      <p:sp>
        <p:nvSpPr>
          <p:cNvPr id="23" name="TextBox 22">
            <a:extLst>
              <a:ext uri="{FF2B5EF4-FFF2-40B4-BE49-F238E27FC236}">
                <a16:creationId xmlns:a16="http://schemas.microsoft.com/office/drawing/2014/main" id="{08FE39A7-E9B7-4D85-A7E9-38A080F9DA08}"/>
              </a:ext>
            </a:extLst>
          </p:cNvPr>
          <p:cNvSpPr txBox="1"/>
          <p:nvPr/>
        </p:nvSpPr>
        <p:spPr>
          <a:xfrm>
            <a:off x="7753435" y="6229789"/>
            <a:ext cx="1308043" cy="369332"/>
          </a:xfrm>
          <a:prstGeom prst="rect">
            <a:avLst/>
          </a:prstGeom>
          <a:noFill/>
        </p:spPr>
        <p:txBody>
          <a:bodyPr wrap="square" rtlCol="0">
            <a:spAutoFit/>
          </a:bodyPr>
          <a:lstStyle/>
          <a:p>
            <a:r>
              <a:rPr lang="en-US"/>
              <a:t>Eboni Dixon</a:t>
            </a:r>
          </a:p>
        </p:txBody>
      </p:sp>
      <p:sp>
        <p:nvSpPr>
          <p:cNvPr id="24" name="TextBox 23">
            <a:extLst>
              <a:ext uri="{FF2B5EF4-FFF2-40B4-BE49-F238E27FC236}">
                <a16:creationId xmlns:a16="http://schemas.microsoft.com/office/drawing/2014/main" id="{AA9E1689-1881-4C6C-9173-42FF5827D706}"/>
              </a:ext>
            </a:extLst>
          </p:cNvPr>
          <p:cNvSpPr txBox="1"/>
          <p:nvPr/>
        </p:nvSpPr>
        <p:spPr>
          <a:xfrm>
            <a:off x="9721709" y="3823629"/>
            <a:ext cx="2010191" cy="369332"/>
          </a:xfrm>
          <a:prstGeom prst="rect">
            <a:avLst/>
          </a:prstGeom>
          <a:noFill/>
        </p:spPr>
        <p:txBody>
          <a:bodyPr wrap="square" rtlCol="0">
            <a:spAutoFit/>
          </a:bodyPr>
          <a:lstStyle/>
          <a:p>
            <a:r>
              <a:rPr lang="en-US"/>
              <a:t>Kristin May Stewart</a:t>
            </a:r>
          </a:p>
        </p:txBody>
      </p:sp>
      <p:sp>
        <p:nvSpPr>
          <p:cNvPr id="25" name="TextBox 24">
            <a:extLst>
              <a:ext uri="{FF2B5EF4-FFF2-40B4-BE49-F238E27FC236}">
                <a16:creationId xmlns:a16="http://schemas.microsoft.com/office/drawing/2014/main" id="{E85D4345-B6E4-4B46-99CC-459A84EAC38B}"/>
              </a:ext>
            </a:extLst>
          </p:cNvPr>
          <p:cNvSpPr txBox="1"/>
          <p:nvPr/>
        </p:nvSpPr>
        <p:spPr>
          <a:xfrm>
            <a:off x="7604043" y="3775253"/>
            <a:ext cx="1606826" cy="369332"/>
          </a:xfrm>
          <a:prstGeom prst="rect">
            <a:avLst/>
          </a:prstGeom>
          <a:noFill/>
        </p:spPr>
        <p:txBody>
          <a:bodyPr wrap="square" rtlCol="0">
            <a:spAutoFit/>
          </a:bodyPr>
          <a:lstStyle/>
          <a:p>
            <a:r>
              <a:rPr lang="en-US"/>
              <a:t>Martin </a:t>
            </a:r>
            <a:r>
              <a:rPr lang="en-US" err="1"/>
              <a:t>Pankau</a:t>
            </a:r>
            <a:endParaRPr lang="en-US"/>
          </a:p>
        </p:txBody>
      </p:sp>
      <p:sp>
        <p:nvSpPr>
          <p:cNvPr id="26" name="TextBox 25">
            <a:extLst>
              <a:ext uri="{FF2B5EF4-FFF2-40B4-BE49-F238E27FC236}">
                <a16:creationId xmlns:a16="http://schemas.microsoft.com/office/drawing/2014/main" id="{850CB188-3C02-4DE9-B02C-60F09B86C689}"/>
              </a:ext>
            </a:extLst>
          </p:cNvPr>
          <p:cNvSpPr txBox="1"/>
          <p:nvPr/>
        </p:nvSpPr>
        <p:spPr>
          <a:xfrm>
            <a:off x="5385599" y="3744987"/>
            <a:ext cx="1701858" cy="369332"/>
          </a:xfrm>
          <a:prstGeom prst="rect">
            <a:avLst/>
          </a:prstGeom>
          <a:noFill/>
        </p:spPr>
        <p:txBody>
          <a:bodyPr wrap="square" rtlCol="0">
            <a:spAutoFit/>
          </a:bodyPr>
          <a:lstStyle/>
          <a:p>
            <a:r>
              <a:rPr lang="en-US"/>
              <a:t>Stacy Robertson</a:t>
            </a:r>
          </a:p>
        </p:txBody>
      </p:sp>
    </p:spTree>
    <p:extLst>
      <p:ext uri="{BB962C8B-B14F-4D97-AF65-F5344CB8AC3E}">
        <p14:creationId xmlns:p14="http://schemas.microsoft.com/office/powerpoint/2010/main" val="26411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710648" y="569591"/>
            <a:ext cx="10770704" cy="1221335"/>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Admissions: Recruitment and Retention of Families of Color </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2155634"/>
            <a:ext cx="10515600" cy="4351338"/>
          </a:xfrm>
        </p:spPr>
        <p:txBody>
          <a:bodyPr vert="horz" lIns="91440" tIns="45720" rIns="91440" bIns="45720" rtlCol="0" anchor="t">
            <a:normAutofit fontScale="85000" lnSpcReduction="20000"/>
          </a:bodyPr>
          <a:lstStyle/>
          <a:p>
            <a:pPr marL="0" indent="0">
              <a:buNone/>
            </a:pPr>
            <a:r>
              <a:rPr lang="en-US" sz="2400" b="1" i="1">
                <a:latin typeface="Arial"/>
                <a:cs typeface="Arial"/>
              </a:rPr>
              <a:t>Eboni Dixon, Director of Diversity, Equity and Inclusion and FXW Parent</a:t>
            </a:r>
          </a:p>
          <a:p>
            <a:pPr marL="0" indent="0">
              <a:buNone/>
            </a:pPr>
            <a:r>
              <a:rPr lang="en-US" i="1">
                <a:latin typeface="Arial" panose="020B0604020202020204" pitchFamily="34" charset="0"/>
                <a:cs typeface="Arial" panose="020B0604020202020204" pitchFamily="34" charset="0"/>
              </a:rPr>
              <a:t>Community Objective: Recommend additional ways in which to provide support to the Admissions Team and develop a sustainable plan for the recruitment and retention of families of color.</a:t>
            </a:r>
          </a:p>
          <a:p>
            <a:pPr marL="0" indent="0">
              <a:buNone/>
            </a:pPr>
            <a:endParaRPr lang="en-US" i="1">
              <a:latin typeface="Arial" panose="020B0604020202020204" pitchFamily="34" charset="0"/>
              <a:cs typeface="Arial" panose="020B0604020202020204" pitchFamily="34" charset="0"/>
            </a:endParaRPr>
          </a:p>
          <a:p>
            <a:pPr marL="0" indent="0">
              <a:buNone/>
            </a:pPr>
            <a:r>
              <a:rPr lang="en-US" sz="2600">
                <a:latin typeface="Arial"/>
                <a:cs typeface="Arial"/>
              </a:rPr>
              <a:t>The entire community needs to dig deeper to understand and uproot the underlying structural causes of the inequities that underrepresented families continue to experience. There is no other way to make good on our mission. </a:t>
            </a:r>
          </a:p>
          <a:p>
            <a:pPr marL="0" indent="0">
              <a:buNone/>
            </a:pPr>
            <a:endParaRPr lang="en-US" sz="2600">
              <a:latin typeface="Arial" panose="020B0604020202020204" pitchFamily="34" charset="0"/>
              <a:cs typeface="Arial" panose="020B0604020202020204" pitchFamily="34" charset="0"/>
            </a:endParaRPr>
          </a:p>
          <a:p>
            <a:pPr marL="0" indent="0">
              <a:buNone/>
            </a:pPr>
            <a:r>
              <a:rPr lang="en-US" sz="2600">
                <a:latin typeface="Arial"/>
                <a:cs typeface="Arial"/>
              </a:rPr>
              <a:t>One of the best ways to accomplish this goal is to continually be intentional about the recruitment and retention of underrepresented families at FXW. This committee will undergird the Admission team in current outreach and retention efforts, as well as brainstorm additional methodologies for increasing the presence of underrepresented families at the School.</a:t>
            </a:r>
          </a:p>
          <a:p>
            <a:endParaRPr lang="en-US"/>
          </a:p>
        </p:txBody>
      </p:sp>
    </p:spTree>
    <p:extLst>
      <p:ext uri="{BB962C8B-B14F-4D97-AF65-F5344CB8AC3E}">
        <p14:creationId xmlns:p14="http://schemas.microsoft.com/office/powerpoint/2010/main" val="1311235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p:txBody>
          <a:bodyPr>
            <a:normAutofit fontScale="90000"/>
          </a:bodyPr>
          <a:lstStyle/>
          <a:p>
            <a:r>
              <a:rPr lang="en-US" b="1">
                <a:latin typeface="Times New Roman"/>
                <a:cs typeface="Times New Roman"/>
              </a:rPr>
              <a:t> </a:t>
            </a:r>
            <a:br>
              <a:rPr lang="en-US"/>
            </a:br>
            <a:br>
              <a:rPr lang="en-US"/>
            </a:br>
            <a:endParaRPr lang="en-US"/>
          </a:p>
        </p:txBody>
      </p:sp>
      <p:sp>
        <p:nvSpPr>
          <p:cNvPr id="4" name="Title 1">
            <a:extLst>
              <a:ext uri="{FF2B5EF4-FFF2-40B4-BE49-F238E27FC236}">
                <a16:creationId xmlns:a16="http://schemas.microsoft.com/office/drawing/2014/main" id="{10011911-E282-4CDC-BD39-0BE05A52F333}"/>
              </a:ext>
            </a:extLst>
          </p:cNvPr>
          <p:cNvSpPr txBox="1">
            <a:spLocks/>
          </p:cNvSpPr>
          <p:nvPr/>
        </p:nvSpPr>
        <p:spPr>
          <a:xfrm>
            <a:off x="318880" y="604290"/>
            <a:ext cx="11554239" cy="1221335"/>
          </a:xfrm>
          <a:prstGeom prst="rect">
            <a:avLst/>
          </a:prstGeom>
          <a:solidFill>
            <a:srgbClr val="11675F"/>
          </a:solidFill>
          <a:ln>
            <a:solidFill>
              <a:srgbClr val="11675F"/>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Admissions: Recruitment and Retention of Families of Color </a:t>
            </a:r>
          </a:p>
        </p:txBody>
      </p:sp>
      <p:sp>
        <p:nvSpPr>
          <p:cNvPr id="5" name="Content Placeholder 4">
            <a:extLst>
              <a:ext uri="{FF2B5EF4-FFF2-40B4-BE49-F238E27FC236}">
                <a16:creationId xmlns:a16="http://schemas.microsoft.com/office/drawing/2014/main" id="{09240603-8E7D-494E-8D41-AEB3C7C26A21}"/>
              </a:ext>
            </a:extLst>
          </p:cNvPr>
          <p:cNvSpPr>
            <a:spLocks noGrp="1"/>
          </p:cNvSpPr>
          <p:nvPr>
            <p:ph idx="1"/>
          </p:nvPr>
        </p:nvSpPr>
        <p:spPr>
          <a:xfrm>
            <a:off x="838199" y="1960562"/>
            <a:ext cx="10515600" cy="4351338"/>
          </a:xfrm>
        </p:spPr>
        <p:txBody>
          <a:bodyPr/>
          <a:lstStyle/>
          <a:p>
            <a:pPr marL="0" indent="0">
              <a:buNone/>
            </a:pPr>
            <a:r>
              <a:rPr lang="en-US">
                <a:latin typeface="Arial" panose="020B0604020202020204" pitchFamily="34" charset="0"/>
                <a:cs typeface="Arial" panose="020B0604020202020204" pitchFamily="34" charset="0"/>
              </a:rPr>
              <a:t>2020 – 2021 Accomplishments</a:t>
            </a:r>
          </a:p>
          <a:p>
            <a:pPr marL="0" indent="0">
              <a:buNone/>
            </a:pPr>
            <a:r>
              <a:rPr lang="en-US">
                <a:latin typeface="Arial" panose="020B0604020202020204" pitchFamily="34" charset="0"/>
                <a:cs typeface="Arial" panose="020B0604020202020204" pitchFamily="34" charset="0"/>
              </a:rPr>
              <a:t>Focused on increasing and retaining families of color.</a:t>
            </a:r>
          </a:p>
          <a:p>
            <a:pPr marL="0" indent="0">
              <a:buNone/>
            </a:pPr>
            <a:r>
              <a:rPr lang="en-US">
                <a:latin typeface="Arial" panose="020B0604020202020204" pitchFamily="34" charset="0"/>
                <a:cs typeface="Arial" panose="020B0604020202020204" pitchFamily="34" charset="0"/>
              </a:rPr>
              <a:t>	- Created and implemented family exit survey</a:t>
            </a:r>
          </a:p>
          <a:p>
            <a:pPr marL="0" indent="0">
              <a:buNone/>
            </a:pPr>
            <a:r>
              <a:rPr lang="en-US">
                <a:latin typeface="Arial" panose="020B0604020202020204" pitchFamily="34" charset="0"/>
                <a:cs typeface="Arial" panose="020B0604020202020204" pitchFamily="34" charset="0"/>
              </a:rPr>
              <a:t>	- Created </a:t>
            </a:r>
            <a:r>
              <a:rPr lang="en-US" i="1">
                <a:latin typeface="Arial" panose="020B0604020202020204" pitchFamily="34" charset="0"/>
                <a:cs typeface="Arial" panose="020B0604020202020204" pitchFamily="34" charset="0"/>
              </a:rPr>
              <a:t>Leveraging Our Legacy </a:t>
            </a:r>
            <a:r>
              <a:rPr lang="en-US">
                <a:latin typeface="Arial" panose="020B0604020202020204" pitchFamily="34" charset="0"/>
                <a:cs typeface="Arial" panose="020B0604020202020204" pitchFamily="34" charset="0"/>
              </a:rPr>
              <a:t>events for recruitment 	 	  and retention</a:t>
            </a:r>
          </a:p>
          <a:p>
            <a:pPr marL="0" indent="0">
              <a:buNone/>
            </a:pPr>
            <a:r>
              <a:rPr lang="en-US">
                <a:latin typeface="Arial" panose="020B0604020202020204" pitchFamily="34" charset="0"/>
                <a:cs typeface="Arial" panose="020B0604020202020204" pitchFamily="34" charset="0"/>
              </a:rPr>
              <a:t>	- Revised recruiting efforts to expand applicant pool</a:t>
            </a:r>
          </a:p>
        </p:txBody>
      </p:sp>
    </p:spTree>
    <p:extLst>
      <p:ext uri="{BB962C8B-B14F-4D97-AF65-F5344CB8AC3E}">
        <p14:creationId xmlns:p14="http://schemas.microsoft.com/office/powerpoint/2010/main" val="3813033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p:txBody>
          <a:bodyPr>
            <a:normAutofit fontScale="90000"/>
          </a:bodyPr>
          <a:lstStyle/>
          <a:p>
            <a:r>
              <a:rPr lang="en-US" b="1">
                <a:latin typeface="Times New Roman"/>
                <a:cs typeface="Times New Roman"/>
              </a:rPr>
              <a:t> </a:t>
            </a:r>
            <a:br>
              <a:rPr lang="en-US"/>
            </a:br>
            <a:br>
              <a:rPr lang="en-US"/>
            </a:br>
            <a:endParaRPr lang="en-US"/>
          </a:p>
        </p:txBody>
      </p:sp>
      <p:sp>
        <p:nvSpPr>
          <p:cNvPr id="4" name="Title 1">
            <a:extLst>
              <a:ext uri="{FF2B5EF4-FFF2-40B4-BE49-F238E27FC236}">
                <a16:creationId xmlns:a16="http://schemas.microsoft.com/office/drawing/2014/main" id="{10011911-E282-4CDC-BD39-0BE05A52F333}"/>
              </a:ext>
            </a:extLst>
          </p:cNvPr>
          <p:cNvSpPr txBox="1">
            <a:spLocks/>
          </p:cNvSpPr>
          <p:nvPr/>
        </p:nvSpPr>
        <p:spPr>
          <a:xfrm>
            <a:off x="318880" y="604290"/>
            <a:ext cx="11554239" cy="1221335"/>
          </a:xfrm>
          <a:prstGeom prst="rect">
            <a:avLst/>
          </a:prstGeom>
          <a:solidFill>
            <a:srgbClr val="11675F"/>
          </a:solidFill>
          <a:ln>
            <a:solidFill>
              <a:srgbClr val="11675F"/>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Admissions: Recruitment and Retention of Families of Color </a:t>
            </a:r>
          </a:p>
        </p:txBody>
      </p:sp>
      <p:sp>
        <p:nvSpPr>
          <p:cNvPr id="5" name="Content Placeholder 4">
            <a:extLst>
              <a:ext uri="{FF2B5EF4-FFF2-40B4-BE49-F238E27FC236}">
                <a16:creationId xmlns:a16="http://schemas.microsoft.com/office/drawing/2014/main" id="{09240603-8E7D-494E-8D41-AEB3C7C26A21}"/>
              </a:ext>
            </a:extLst>
          </p:cNvPr>
          <p:cNvSpPr>
            <a:spLocks noGrp="1"/>
          </p:cNvSpPr>
          <p:nvPr>
            <p:ph idx="1"/>
          </p:nvPr>
        </p:nvSpPr>
        <p:spPr>
          <a:xfrm>
            <a:off x="318880" y="1960561"/>
            <a:ext cx="11475555" cy="4605891"/>
          </a:xfrm>
        </p:spPr>
        <p:txBody>
          <a:bodyPr>
            <a:normAutofit fontScale="70000" lnSpcReduction="20000"/>
          </a:bodyPr>
          <a:lstStyle/>
          <a:p>
            <a:pPr marL="0" indent="0">
              <a:buNone/>
            </a:pPr>
            <a:r>
              <a:rPr lang="en-US">
                <a:latin typeface="Arial" panose="020B0604020202020204" pitchFamily="34" charset="0"/>
                <a:cs typeface="Arial" panose="020B0604020202020204" pitchFamily="34" charset="0"/>
              </a:rPr>
              <a:t>2021 – 2022 Plans</a:t>
            </a:r>
          </a:p>
          <a:p>
            <a:pPr marL="0" indent="0">
              <a:buNone/>
            </a:pPr>
            <a:r>
              <a:rPr lang="en-US">
                <a:latin typeface="Arial" panose="020B0604020202020204" pitchFamily="34" charset="0"/>
                <a:cs typeface="Arial" panose="020B0604020202020204" pitchFamily="34" charset="0"/>
              </a:rPr>
              <a:t>This year the committee is continuing its Leveraging Our Legacy virtual events as they provide interested applicants to hear voices from our community who speak to how an FXW education has prepared them for success beyond graduation.  There will be an event coming up at the end of the month for Black History Month.  The panel of African American current and alumni students will speak to the charism of faith.  The panel will provide their stories of how a diverse community of faith enhanced their educational experience.  </a:t>
            </a:r>
          </a:p>
          <a:p>
            <a:pPr marL="0" indent="0">
              <a:buNone/>
            </a:pPr>
            <a:r>
              <a:rPr lang="en-US">
                <a:latin typeface="Arial" panose="020B0604020202020204" pitchFamily="34" charset="0"/>
                <a:cs typeface="Arial" panose="020B0604020202020204" pitchFamily="34" charset="0"/>
              </a:rPr>
              <a:t>	- Leveraging Our Legacy events</a:t>
            </a:r>
          </a:p>
          <a:p>
            <a:pPr marL="0" indent="0">
              <a:buNone/>
            </a:pPr>
            <a:r>
              <a:rPr lang="en-US">
                <a:latin typeface="Arial" panose="020B0604020202020204" pitchFamily="34" charset="0"/>
                <a:cs typeface="Arial" panose="020B0604020202020204" pitchFamily="34" charset="0"/>
              </a:rPr>
              <a:t>		- future events will focus on a different charism</a:t>
            </a:r>
          </a:p>
          <a:p>
            <a:pPr marL="0" indent="0">
              <a:buNone/>
            </a:pPr>
            <a:r>
              <a:rPr lang="en-US">
                <a:latin typeface="Arial" panose="020B0604020202020204" pitchFamily="34" charset="0"/>
                <a:cs typeface="Arial" panose="020B0604020202020204" pitchFamily="34" charset="0"/>
              </a:rPr>
              <a:t>		- events will continue to be virtual</a:t>
            </a:r>
          </a:p>
          <a:p>
            <a:pPr marL="0" indent="0">
              <a:buNone/>
            </a:pPr>
            <a:r>
              <a:rPr lang="en-US">
                <a:latin typeface="Arial" panose="020B0604020202020204" pitchFamily="34" charset="0"/>
                <a:cs typeface="Arial" panose="020B0604020202020204" pitchFamily="34" charset="0"/>
              </a:rPr>
              <a:t>		</a:t>
            </a:r>
          </a:p>
          <a:p>
            <a:pPr marL="0" indent="0">
              <a:buNone/>
            </a:pPr>
            <a:r>
              <a:rPr lang="en-US">
                <a:latin typeface="Arial" panose="020B0604020202020204" pitchFamily="34" charset="0"/>
                <a:cs typeface="Arial" panose="020B0604020202020204" pitchFamily="34" charset="0"/>
              </a:rPr>
              <a:t>	- Creation of a video library of testimonials from families to share their FXW experience </a:t>
            </a:r>
          </a:p>
          <a:p>
            <a:pPr marL="0" indent="0">
              <a:buNone/>
            </a:pPr>
            <a:r>
              <a:rPr lang="en-US">
                <a:latin typeface="Arial" panose="020B0604020202020204" pitchFamily="34" charset="0"/>
                <a:cs typeface="Arial" panose="020B0604020202020204" pitchFamily="34" charset="0"/>
              </a:rPr>
              <a:t> </a:t>
            </a:r>
          </a:p>
          <a:p>
            <a:pPr marL="0" indent="0">
              <a:buNone/>
            </a:pPr>
            <a:r>
              <a:rPr lang="en-US">
                <a:latin typeface="Arial" panose="020B0604020202020204" pitchFamily="34" charset="0"/>
                <a:cs typeface="Arial" panose="020B0604020202020204" pitchFamily="34" charset="0"/>
              </a:rPr>
              <a:t>	- Recruitment of families of color outreach opportunities are being held with local 			  organizations and expanding our partnerships with scholarship organizations like Horizons 	  for Youth and Daniel Murphy Scholars.</a:t>
            </a: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381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2C24AA-696B-4485-BD28-29248833F076}"/>
              </a:ext>
            </a:extLst>
          </p:cNvPr>
          <p:cNvSpPr>
            <a:spLocks noGrp="1"/>
          </p:cNvSpPr>
          <p:nvPr>
            <p:ph type="title"/>
          </p:nvPr>
        </p:nvSpPr>
        <p:spPr>
          <a:xfrm>
            <a:off x="838200" y="562665"/>
            <a:ext cx="10515600" cy="1220788"/>
          </a:xfrm>
          <a:solidFill>
            <a:srgbClr val="11675F"/>
          </a:solidFill>
          <a:ln>
            <a:solidFill>
              <a:srgbClr val="11675F"/>
            </a:solidFill>
          </a:ln>
        </p:spPr>
        <p:txBody>
          <a:bodyPr>
            <a:normAutofit fontScale="90000"/>
          </a:bodyPr>
          <a:lstStyle/>
          <a:p>
            <a:pPr algn="ctr"/>
            <a:r>
              <a:rPr lang="en-US">
                <a:solidFill>
                  <a:schemeClr val="bg1"/>
                </a:solidFill>
                <a:latin typeface="Arial" panose="020B0604020202020204" pitchFamily="34" charset="0"/>
                <a:cs typeface="Arial" panose="020B0604020202020204" pitchFamily="34" charset="0"/>
              </a:rPr>
              <a:t>Admissions: Recruitment and Retention of Families of Color </a:t>
            </a:r>
          </a:p>
        </p:txBody>
      </p:sp>
      <p:pic>
        <p:nvPicPr>
          <p:cNvPr id="8" name="Content Placeholder 7">
            <a:extLst>
              <a:ext uri="{FF2B5EF4-FFF2-40B4-BE49-F238E27FC236}">
                <a16:creationId xmlns:a16="http://schemas.microsoft.com/office/drawing/2014/main" id="{97BF7037-260A-4CBB-926D-7D47811467CE}"/>
              </a:ext>
            </a:extLst>
          </p:cNvPr>
          <p:cNvPicPr>
            <a:picLocks noGrp="1" noChangeAspect="1"/>
          </p:cNvPicPr>
          <p:nvPr>
            <p:ph idx="1"/>
          </p:nvPr>
        </p:nvPicPr>
        <p:blipFill>
          <a:blip r:embed="rId2"/>
          <a:stretch>
            <a:fillRect/>
          </a:stretch>
        </p:blipFill>
        <p:spPr>
          <a:xfrm>
            <a:off x="4178811" y="1852128"/>
            <a:ext cx="3834378" cy="4792973"/>
          </a:xfrm>
        </p:spPr>
      </p:pic>
    </p:spTree>
    <p:extLst>
      <p:ext uri="{BB962C8B-B14F-4D97-AF65-F5344CB8AC3E}">
        <p14:creationId xmlns:p14="http://schemas.microsoft.com/office/powerpoint/2010/main" val="277454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C66D24-3FA1-4B57-9686-039108B74788}"/>
              </a:ext>
            </a:extLst>
          </p:cNvPr>
          <p:cNvSpPr txBox="1">
            <a:spLocks/>
          </p:cNvSpPr>
          <p:nvPr/>
        </p:nvSpPr>
        <p:spPr>
          <a:xfrm>
            <a:off x="838200" y="568594"/>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Community</a:t>
            </a:r>
          </a:p>
        </p:txBody>
      </p:sp>
      <p:pic>
        <p:nvPicPr>
          <p:cNvPr id="8" name="Picture 7" descr="A person with long hair smiling&#10;&#10;Description automatically generated with low confidence">
            <a:extLst>
              <a:ext uri="{FF2B5EF4-FFF2-40B4-BE49-F238E27FC236}">
                <a16:creationId xmlns:a16="http://schemas.microsoft.com/office/drawing/2014/main" id="{743B1721-7C06-4564-B5F9-160A8EBDA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92" y="1844544"/>
            <a:ext cx="1393755" cy="1320029"/>
          </a:xfrm>
          <a:prstGeom prst="rect">
            <a:avLst/>
          </a:prstGeom>
        </p:spPr>
      </p:pic>
      <p:pic>
        <p:nvPicPr>
          <p:cNvPr id="10" name="Picture 9">
            <a:extLst>
              <a:ext uri="{FF2B5EF4-FFF2-40B4-BE49-F238E27FC236}">
                <a16:creationId xmlns:a16="http://schemas.microsoft.com/office/drawing/2014/main" id="{27ABE079-3423-4282-9FCB-3E749948ED70}"/>
              </a:ext>
            </a:extLst>
          </p:cNvPr>
          <p:cNvPicPr>
            <a:picLocks noChangeAspect="1"/>
          </p:cNvPicPr>
          <p:nvPr/>
        </p:nvPicPr>
        <p:blipFill>
          <a:blip r:embed="rId4"/>
          <a:stretch>
            <a:fillRect/>
          </a:stretch>
        </p:blipFill>
        <p:spPr>
          <a:xfrm>
            <a:off x="8503695" y="1815249"/>
            <a:ext cx="1038390" cy="1436335"/>
          </a:xfrm>
          <a:prstGeom prst="rect">
            <a:avLst/>
          </a:prstGeom>
        </p:spPr>
      </p:pic>
      <p:pic>
        <p:nvPicPr>
          <p:cNvPr id="12" name="Picture 11">
            <a:extLst>
              <a:ext uri="{FF2B5EF4-FFF2-40B4-BE49-F238E27FC236}">
                <a16:creationId xmlns:a16="http://schemas.microsoft.com/office/drawing/2014/main" id="{5ECA3813-204F-4D20-B0BE-D1A4E4725301}"/>
              </a:ext>
            </a:extLst>
          </p:cNvPr>
          <p:cNvPicPr>
            <a:picLocks noChangeAspect="1"/>
          </p:cNvPicPr>
          <p:nvPr/>
        </p:nvPicPr>
        <p:blipFill>
          <a:blip r:embed="rId5"/>
          <a:stretch>
            <a:fillRect/>
          </a:stretch>
        </p:blipFill>
        <p:spPr>
          <a:xfrm>
            <a:off x="7096356" y="3440276"/>
            <a:ext cx="1286191" cy="1491981"/>
          </a:xfrm>
          <a:prstGeom prst="rect">
            <a:avLst/>
          </a:prstGeom>
        </p:spPr>
      </p:pic>
      <p:pic>
        <p:nvPicPr>
          <p:cNvPr id="6148" name="Picture 4">
            <a:extLst>
              <a:ext uri="{FF2B5EF4-FFF2-40B4-BE49-F238E27FC236}">
                <a16:creationId xmlns:a16="http://schemas.microsoft.com/office/drawing/2014/main" id="{7406293C-F9AB-4382-BB65-76BD57A52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0931" y="3413542"/>
            <a:ext cx="1211252" cy="15140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4CEC206-4FCA-43AE-A746-D718391388BA}"/>
              </a:ext>
            </a:extLst>
          </p:cNvPr>
          <p:cNvPicPr>
            <a:picLocks noChangeAspect="1"/>
          </p:cNvPicPr>
          <p:nvPr/>
        </p:nvPicPr>
        <p:blipFill>
          <a:blip r:embed="rId7"/>
          <a:stretch>
            <a:fillRect/>
          </a:stretch>
        </p:blipFill>
        <p:spPr>
          <a:xfrm>
            <a:off x="4155970" y="1826117"/>
            <a:ext cx="1151599" cy="1436334"/>
          </a:xfrm>
          <a:prstGeom prst="rect">
            <a:avLst/>
          </a:prstGeom>
        </p:spPr>
      </p:pic>
      <p:pic>
        <p:nvPicPr>
          <p:cNvPr id="16" name="Picture 15">
            <a:extLst>
              <a:ext uri="{FF2B5EF4-FFF2-40B4-BE49-F238E27FC236}">
                <a16:creationId xmlns:a16="http://schemas.microsoft.com/office/drawing/2014/main" id="{B6D8E859-6DD5-4E05-AEF7-2FC0A0F83D46}"/>
              </a:ext>
            </a:extLst>
          </p:cNvPr>
          <p:cNvPicPr>
            <a:picLocks noChangeAspect="1"/>
          </p:cNvPicPr>
          <p:nvPr/>
        </p:nvPicPr>
        <p:blipFill>
          <a:blip r:embed="rId8"/>
          <a:stretch>
            <a:fillRect/>
          </a:stretch>
        </p:blipFill>
        <p:spPr>
          <a:xfrm>
            <a:off x="9913220" y="1821458"/>
            <a:ext cx="1393146" cy="1485549"/>
          </a:xfrm>
          <a:prstGeom prst="rect">
            <a:avLst/>
          </a:prstGeom>
        </p:spPr>
      </p:pic>
      <p:pic>
        <p:nvPicPr>
          <p:cNvPr id="18" name="Picture 17">
            <a:extLst>
              <a:ext uri="{FF2B5EF4-FFF2-40B4-BE49-F238E27FC236}">
                <a16:creationId xmlns:a16="http://schemas.microsoft.com/office/drawing/2014/main" id="{61ED1783-AFE2-4387-A14F-619197CCE081}"/>
              </a:ext>
            </a:extLst>
          </p:cNvPr>
          <p:cNvPicPr>
            <a:picLocks noChangeAspect="1"/>
          </p:cNvPicPr>
          <p:nvPr/>
        </p:nvPicPr>
        <p:blipFill>
          <a:blip r:embed="rId9"/>
          <a:stretch>
            <a:fillRect/>
          </a:stretch>
        </p:blipFill>
        <p:spPr>
          <a:xfrm>
            <a:off x="5601751" y="1837407"/>
            <a:ext cx="1246815" cy="1374867"/>
          </a:xfrm>
          <a:prstGeom prst="rect">
            <a:avLst/>
          </a:prstGeom>
        </p:spPr>
      </p:pic>
      <p:pic>
        <p:nvPicPr>
          <p:cNvPr id="20" name="Picture 19">
            <a:extLst>
              <a:ext uri="{FF2B5EF4-FFF2-40B4-BE49-F238E27FC236}">
                <a16:creationId xmlns:a16="http://schemas.microsoft.com/office/drawing/2014/main" id="{42A00DEC-C9CB-474E-BAC5-867EA34A1DE3}"/>
              </a:ext>
            </a:extLst>
          </p:cNvPr>
          <p:cNvPicPr>
            <a:picLocks noChangeAspect="1"/>
          </p:cNvPicPr>
          <p:nvPr/>
        </p:nvPicPr>
        <p:blipFill>
          <a:blip r:embed="rId10"/>
          <a:stretch>
            <a:fillRect/>
          </a:stretch>
        </p:blipFill>
        <p:spPr>
          <a:xfrm>
            <a:off x="7085664" y="1815249"/>
            <a:ext cx="1117819" cy="1446177"/>
          </a:xfrm>
          <a:prstGeom prst="rect">
            <a:avLst/>
          </a:prstGeom>
        </p:spPr>
      </p:pic>
      <p:pic>
        <p:nvPicPr>
          <p:cNvPr id="22" name="Picture 21">
            <a:extLst>
              <a:ext uri="{FF2B5EF4-FFF2-40B4-BE49-F238E27FC236}">
                <a16:creationId xmlns:a16="http://schemas.microsoft.com/office/drawing/2014/main" id="{027E59FF-9435-46A1-9530-D7C174A70CD8}"/>
              </a:ext>
            </a:extLst>
          </p:cNvPr>
          <p:cNvPicPr>
            <a:picLocks noChangeAspect="1"/>
          </p:cNvPicPr>
          <p:nvPr/>
        </p:nvPicPr>
        <p:blipFill>
          <a:blip r:embed="rId11"/>
          <a:stretch>
            <a:fillRect/>
          </a:stretch>
        </p:blipFill>
        <p:spPr>
          <a:xfrm>
            <a:off x="2456219" y="3421900"/>
            <a:ext cx="1488640" cy="1529705"/>
          </a:xfrm>
          <a:prstGeom prst="rect">
            <a:avLst/>
          </a:prstGeom>
        </p:spPr>
      </p:pic>
      <p:pic>
        <p:nvPicPr>
          <p:cNvPr id="24" name="Picture 23" descr="A close-up of a person smiling&#10;&#10;Description automatically generated">
            <a:extLst>
              <a:ext uri="{FF2B5EF4-FFF2-40B4-BE49-F238E27FC236}">
                <a16:creationId xmlns:a16="http://schemas.microsoft.com/office/drawing/2014/main" id="{D929D93E-8F19-4368-B09B-A7EB7AFEFB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6291" y="5039858"/>
            <a:ext cx="1144029" cy="1430036"/>
          </a:xfrm>
          <a:prstGeom prst="rect">
            <a:avLst/>
          </a:prstGeom>
        </p:spPr>
      </p:pic>
      <p:pic>
        <p:nvPicPr>
          <p:cNvPr id="26" name="Picture 25" descr="A person in a suit and tie&#10;&#10;Description automatically generated with medium confidence">
            <a:extLst>
              <a:ext uri="{FF2B5EF4-FFF2-40B4-BE49-F238E27FC236}">
                <a16:creationId xmlns:a16="http://schemas.microsoft.com/office/drawing/2014/main" id="{0395BD46-994B-4930-B6B9-D125A37A8C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8392" y="3421415"/>
            <a:ext cx="1463770" cy="1529705"/>
          </a:xfrm>
          <a:prstGeom prst="rect">
            <a:avLst/>
          </a:prstGeom>
        </p:spPr>
      </p:pic>
      <p:pic>
        <p:nvPicPr>
          <p:cNvPr id="28" name="Picture 27">
            <a:extLst>
              <a:ext uri="{FF2B5EF4-FFF2-40B4-BE49-F238E27FC236}">
                <a16:creationId xmlns:a16="http://schemas.microsoft.com/office/drawing/2014/main" id="{DE456D4B-9C12-4722-8811-A2A1F0D39600}"/>
              </a:ext>
            </a:extLst>
          </p:cNvPr>
          <p:cNvPicPr>
            <a:picLocks noChangeAspect="1"/>
          </p:cNvPicPr>
          <p:nvPr/>
        </p:nvPicPr>
        <p:blipFill>
          <a:blip r:embed="rId14"/>
          <a:stretch>
            <a:fillRect/>
          </a:stretch>
        </p:blipFill>
        <p:spPr>
          <a:xfrm>
            <a:off x="5558408" y="3429000"/>
            <a:ext cx="1410576" cy="1500028"/>
          </a:xfrm>
          <a:prstGeom prst="rect">
            <a:avLst/>
          </a:prstGeom>
        </p:spPr>
      </p:pic>
      <p:sp>
        <p:nvSpPr>
          <p:cNvPr id="33" name="TextBox 32">
            <a:extLst>
              <a:ext uri="{FF2B5EF4-FFF2-40B4-BE49-F238E27FC236}">
                <a16:creationId xmlns:a16="http://schemas.microsoft.com/office/drawing/2014/main" id="{6ECDB6AD-08A6-402B-B6C6-1AB88FC1024B}"/>
              </a:ext>
            </a:extLst>
          </p:cNvPr>
          <p:cNvSpPr txBox="1"/>
          <p:nvPr/>
        </p:nvSpPr>
        <p:spPr>
          <a:xfrm>
            <a:off x="10158656" y="5434350"/>
            <a:ext cx="1195144" cy="1200329"/>
          </a:xfrm>
          <a:prstGeom prst="rect">
            <a:avLst/>
          </a:prstGeom>
          <a:noFill/>
        </p:spPr>
        <p:txBody>
          <a:bodyPr wrap="square" rtlCol="0">
            <a:spAutoFit/>
          </a:bodyPr>
          <a:lstStyle/>
          <a:p>
            <a:r>
              <a:rPr lang="en-US" sz="1200" dirty="0"/>
              <a:t>Not pictured:</a:t>
            </a:r>
          </a:p>
          <a:p>
            <a:r>
              <a:rPr lang="en-US" sz="1200" dirty="0"/>
              <a:t>Kerry Kasper</a:t>
            </a:r>
          </a:p>
          <a:p>
            <a:r>
              <a:rPr lang="en-US" sz="1200" dirty="0"/>
              <a:t>Lara Ventura</a:t>
            </a:r>
          </a:p>
          <a:p>
            <a:r>
              <a:rPr lang="en-US" sz="1200" dirty="0"/>
              <a:t>Brandi Pope</a:t>
            </a:r>
          </a:p>
          <a:p>
            <a:r>
              <a:rPr lang="en-US" sz="1200" dirty="0"/>
              <a:t>Qing Xia</a:t>
            </a:r>
          </a:p>
          <a:p>
            <a:r>
              <a:rPr lang="en-US" sz="1200" dirty="0"/>
              <a:t>Mary Nelligan</a:t>
            </a:r>
          </a:p>
        </p:txBody>
      </p:sp>
      <p:pic>
        <p:nvPicPr>
          <p:cNvPr id="34" name="Picture 33">
            <a:extLst>
              <a:ext uri="{FF2B5EF4-FFF2-40B4-BE49-F238E27FC236}">
                <a16:creationId xmlns:a16="http://schemas.microsoft.com/office/drawing/2014/main" id="{F92D9FC1-7437-4C47-B1BF-6A2442E82A51}"/>
              </a:ext>
            </a:extLst>
          </p:cNvPr>
          <p:cNvPicPr>
            <a:picLocks noChangeAspect="1"/>
          </p:cNvPicPr>
          <p:nvPr/>
        </p:nvPicPr>
        <p:blipFill>
          <a:blip r:embed="rId15"/>
          <a:stretch>
            <a:fillRect/>
          </a:stretch>
        </p:blipFill>
        <p:spPr>
          <a:xfrm>
            <a:off x="4184144" y="3451149"/>
            <a:ext cx="1123425" cy="1500028"/>
          </a:xfrm>
          <a:prstGeom prst="rect">
            <a:avLst/>
          </a:prstGeom>
        </p:spPr>
      </p:pic>
      <p:sp>
        <p:nvSpPr>
          <p:cNvPr id="31" name="TextBox 30">
            <a:extLst>
              <a:ext uri="{FF2B5EF4-FFF2-40B4-BE49-F238E27FC236}">
                <a16:creationId xmlns:a16="http://schemas.microsoft.com/office/drawing/2014/main" id="{4F794D6B-3694-4CEF-9FC5-CBCE0C22EB2F}"/>
              </a:ext>
            </a:extLst>
          </p:cNvPr>
          <p:cNvSpPr txBox="1"/>
          <p:nvPr/>
        </p:nvSpPr>
        <p:spPr>
          <a:xfrm>
            <a:off x="901826" y="3143372"/>
            <a:ext cx="1271809" cy="307777"/>
          </a:xfrm>
          <a:prstGeom prst="rect">
            <a:avLst/>
          </a:prstGeom>
          <a:noFill/>
        </p:spPr>
        <p:txBody>
          <a:bodyPr wrap="square" rtlCol="0">
            <a:spAutoFit/>
          </a:bodyPr>
          <a:lstStyle/>
          <a:p>
            <a:r>
              <a:rPr lang="en-US" sz="1400"/>
              <a:t>Beth Napleton</a:t>
            </a:r>
          </a:p>
        </p:txBody>
      </p:sp>
      <p:sp>
        <p:nvSpPr>
          <p:cNvPr id="36" name="TextBox 35">
            <a:extLst>
              <a:ext uri="{FF2B5EF4-FFF2-40B4-BE49-F238E27FC236}">
                <a16:creationId xmlns:a16="http://schemas.microsoft.com/office/drawing/2014/main" id="{6D18C083-9192-4775-996B-CC0C28E8AFDA}"/>
              </a:ext>
            </a:extLst>
          </p:cNvPr>
          <p:cNvSpPr txBox="1"/>
          <p:nvPr/>
        </p:nvSpPr>
        <p:spPr>
          <a:xfrm>
            <a:off x="2474351" y="3164573"/>
            <a:ext cx="1393756" cy="307777"/>
          </a:xfrm>
          <a:prstGeom prst="rect">
            <a:avLst/>
          </a:prstGeom>
          <a:noFill/>
        </p:spPr>
        <p:txBody>
          <a:bodyPr wrap="square" rtlCol="0">
            <a:spAutoFit/>
          </a:bodyPr>
          <a:lstStyle/>
          <a:p>
            <a:r>
              <a:rPr lang="en-US" sz="1400"/>
              <a:t>Kendall Mallette</a:t>
            </a:r>
          </a:p>
        </p:txBody>
      </p:sp>
      <p:sp>
        <p:nvSpPr>
          <p:cNvPr id="37" name="TextBox 36">
            <a:extLst>
              <a:ext uri="{FF2B5EF4-FFF2-40B4-BE49-F238E27FC236}">
                <a16:creationId xmlns:a16="http://schemas.microsoft.com/office/drawing/2014/main" id="{413ADAF6-66AC-43A0-AECC-A1A520AA51BF}"/>
              </a:ext>
            </a:extLst>
          </p:cNvPr>
          <p:cNvSpPr txBox="1"/>
          <p:nvPr/>
        </p:nvSpPr>
        <p:spPr>
          <a:xfrm>
            <a:off x="4107048" y="3173825"/>
            <a:ext cx="1393756" cy="307777"/>
          </a:xfrm>
          <a:prstGeom prst="rect">
            <a:avLst/>
          </a:prstGeom>
          <a:noFill/>
        </p:spPr>
        <p:txBody>
          <a:bodyPr wrap="square" rtlCol="0">
            <a:spAutoFit/>
          </a:bodyPr>
          <a:lstStyle/>
          <a:p>
            <a:r>
              <a:rPr lang="en-US" sz="1400"/>
              <a:t>Alison Moriarty</a:t>
            </a:r>
          </a:p>
        </p:txBody>
      </p:sp>
      <p:sp>
        <p:nvSpPr>
          <p:cNvPr id="38" name="TextBox 37">
            <a:extLst>
              <a:ext uri="{FF2B5EF4-FFF2-40B4-BE49-F238E27FC236}">
                <a16:creationId xmlns:a16="http://schemas.microsoft.com/office/drawing/2014/main" id="{90F1E95C-F5A7-4ADB-8CB0-8BD29CCBEFC3}"/>
              </a:ext>
            </a:extLst>
          </p:cNvPr>
          <p:cNvSpPr txBox="1"/>
          <p:nvPr/>
        </p:nvSpPr>
        <p:spPr>
          <a:xfrm>
            <a:off x="5871939" y="3148620"/>
            <a:ext cx="890323" cy="307777"/>
          </a:xfrm>
          <a:prstGeom prst="rect">
            <a:avLst/>
          </a:prstGeom>
          <a:noFill/>
        </p:spPr>
        <p:txBody>
          <a:bodyPr wrap="square" rtlCol="0">
            <a:spAutoFit/>
          </a:bodyPr>
          <a:lstStyle/>
          <a:p>
            <a:r>
              <a:rPr lang="en-US" sz="1400"/>
              <a:t>Bill Smith</a:t>
            </a:r>
          </a:p>
        </p:txBody>
      </p:sp>
      <p:sp>
        <p:nvSpPr>
          <p:cNvPr id="39" name="TextBox 38">
            <a:extLst>
              <a:ext uri="{FF2B5EF4-FFF2-40B4-BE49-F238E27FC236}">
                <a16:creationId xmlns:a16="http://schemas.microsoft.com/office/drawing/2014/main" id="{55E3A5A7-47CD-41F1-B061-8C1DEFD4A231}"/>
              </a:ext>
            </a:extLst>
          </p:cNvPr>
          <p:cNvSpPr txBox="1"/>
          <p:nvPr/>
        </p:nvSpPr>
        <p:spPr>
          <a:xfrm>
            <a:off x="7022097" y="3184061"/>
            <a:ext cx="1287612" cy="307777"/>
          </a:xfrm>
          <a:prstGeom prst="rect">
            <a:avLst/>
          </a:prstGeom>
          <a:noFill/>
        </p:spPr>
        <p:txBody>
          <a:bodyPr wrap="square" rtlCol="0">
            <a:spAutoFit/>
          </a:bodyPr>
          <a:lstStyle/>
          <a:p>
            <a:r>
              <a:rPr lang="en-US" sz="1400"/>
              <a:t>Erin Swanborn</a:t>
            </a:r>
          </a:p>
        </p:txBody>
      </p:sp>
      <p:sp>
        <p:nvSpPr>
          <p:cNvPr id="40" name="TextBox 39">
            <a:extLst>
              <a:ext uri="{FF2B5EF4-FFF2-40B4-BE49-F238E27FC236}">
                <a16:creationId xmlns:a16="http://schemas.microsoft.com/office/drawing/2014/main" id="{35DE6EDE-935F-4266-B00C-292D756DDE7D}"/>
              </a:ext>
            </a:extLst>
          </p:cNvPr>
          <p:cNvSpPr txBox="1"/>
          <p:nvPr/>
        </p:nvSpPr>
        <p:spPr>
          <a:xfrm>
            <a:off x="8389156" y="3164572"/>
            <a:ext cx="1287612" cy="307777"/>
          </a:xfrm>
          <a:prstGeom prst="rect">
            <a:avLst/>
          </a:prstGeom>
          <a:noFill/>
        </p:spPr>
        <p:txBody>
          <a:bodyPr wrap="square" rtlCol="0">
            <a:spAutoFit/>
          </a:bodyPr>
          <a:lstStyle/>
          <a:p>
            <a:r>
              <a:rPr lang="en-US" sz="1400"/>
              <a:t>Orla Castanien</a:t>
            </a:r>
          </a:p>
        </p:txBody>
      </p:sp>
      <p:sp>
        <p:nvSpPr>
          <p:cNvPr id="41" name="TextBox 40">
            <a:extLst>
              <a:ext uri="{FF2B5EF4-FFF2-40B4-BE49-F238E27FC236}">
                <a16:creationId xmlns:a16="http://schemas.microsoft.com/office/drawing/2014/main" id="{C1DEC72B-1EF4-456F-81B9-696101B5E4D5}"/>
              </a:ext>
            </a:extLst>
          </p:cNvPr>
          <p:cNvSpPr txBox="1"/>
          <p:nvPr/>
        </p:nvSpPr>
        <p:spPr>
          <a:xfrm>
            <a:off x="10055996" y="3223099"/>
            <a:ext cx="1287612" cy="307777"/>
          </a:xfrm>
          <a:prstGeom prst="rect">
            <a:avLst/>
          </a:prstGeom>
          <a:noFill/>
        </p:spPr>
        <p:txBody>
          <a:bodyPr wrap="square" rtlCol="0">
            <a:spAutoFit/>
          </a:bodyPr>
          <a:lstStyle/>
          <a:p>
            <a:r>
              <a:rPr lang="en-US" sz="1400"/>
              <a:t>Shweta Stuart</a:t>
            </a:r>
          </a:p>
        </p:txBody>
      </p:sp>
      <p:sp>
        <p:nvSpPr>
          <p:cNvPr id="42" name="TextBox 41">
            <a:extLst>
              <a:ext uri="{FF2B5EF4-FFF2-40B4-BE49-F238E27FC236}">
                <a16:creationId xmlns:a16="http://schemas.microsoft.com/office/drawing/2014/main" id="{CAD9E8CB-9303-45C5-B61A-9CB3E308A53B}"/>
              </a:ext>
            </a:extLst>
          </p:cNvPr>
          <p:cNvSpPr txBox="1"/>
          <p:nvPr/>
        </p:nvSpPr>
        <p:spPr>
          <a:xfrm>
            <a:off x="1127363" y="4889026"/>
            <a:ext cx="845853" cy="307777"/>
          </a:xfrm>
          <a:prstGeom prst="rect">
            <a:avLst/>
          </a:prstGeom>
          <a:noFill/>
        </p:spPr>
        <p:txBody>
          <a:bodyPr wrap="square" rtlCol="0">
            <a:spAutoFit/>
          </a:bodyPr>
          <a:lstStyle/>
          <a:p>
            <a:r>
              <a:rPr lang="en-US" sz="1400"/>
              <a:t>John Kim</a:t>
            </a:r>
          </a:p>
        </p:txBody>
      </p:sp>
      <p:sp>
        <p:nvSpPr>
          <p:cNvPr id="43" name="TextBox 42">
            <a:extLst>
              <a:ext uri="{FF2B5EF4-FFF2-40B4-BE49-F238E27FC236}">
                <a16:creationId xmlns:a16="http://schemas.microsoft.com/office/drawing/2014/main" id="{391F2F02-45B6-4D7E-9F74-CFB38D53ACD6}"/>
              </a:ext>
            </a:extLst>
          </p:cNvPr>
          <p:cNvSpPr txBox="1"/>
          <p:nvPr/>
        </p:nvSpPr>
        <p:spPr>
          <a:xfrm>
            <a:off x="2750954" y="4901155"/>
            <a:ext cx="1054180" cy="307777"/>
          </a:xfrm>
          <a:prstGeom prst="rect">
            <a:avLst/>
          </a:prstGeom>
          <a:noFill/>
        </p:spPr>
        <p:txBody>
          <a:bodyPr wrap="square" rtlCol="0">
            <a:spAutoFit/>
          </a:bodyPr>
          <a:lstStyle/>
          <a:p>
            <a:r>
              <a:rPr lang="en-US" sz="1400"/>
              <a:t>Naji Garcia</a:t>
            </a:r>
          </a:p>
        </p:txBody>
      </p:sp>
      <p:sp>
        <p:nvSpPr>
          <p:cNvPr id="44" name="TextBox 43">
            <a:extLst>
              <a:ext uri="{FF2B5EF4-FFF2-40B4-BE49-F238E27FC236}">
                <a16:creationId xmlns:a16="http://schemas.microsoft.com/office/drawing/2014/main" id="{C3A35EED-855D-4FB0-92E5-37A7FBA7A8E1}"/>
              </a:ext>
            </a:extLst>
          </p:cNvPr>
          <p:cNvSpPr txBox="1"/>
          <p:nvPr/>
        </p:nvSpPr>
        <p:spPr>
          <a:xfrm>
            <a:off x="4140223" y="4901157"/>
            <a:ext cx="1253522" cy="307777"/>
          </a:xfrm>
          <a:prstGeom prst="rect">
            <a:avLst/>
          </a:prstGeom>
          <a:noFill/>
        </p:spPr>
        <p:txBody>
          <a:bodyPr wrap="square" rtlCol="0">
            <a:spAutoFit/>
          </a:bodyPr>
          <a:lstStyle/>
          <a:p>
            <a:r>
              <a:rPr lang="en-US" sz="1400"/>
              <a:t>Susan Thomas</a:t>
            </a:r>
          </a:p>
        </p:txBody>
      </p:sp>
      <p:sp>
        <p:nvSpPr>
          <p:cNvPr id="45" name="TextBox 44">
            <a:extLst>
              <a:ext uri="{FF2B5EF4-FFF2-40B4-BE49-F238E27FC236}">
                <a16:creationId xmlns:a16="http://schemas.microsoft.com/office/drawing/2014/main" id="{686F8F3C-F421-4577-BFA1-67CBC12961DD}"/>
              </a:ext>
            </a:extLst>
          </p:cNvPr>
          <p:cNvSpPr txBox="1"/>
          <p:nvPr/>
        </p:nvSpPr>
        <p:spPr>
          <a:xfrm>
            <a:off x="5746276" y="4885970"/>
            <a:ext cx="1287612" cy="307777"/>
          </a:xfrm>
          <a:prstGeom prst="rect">
            <a:avLst/>
          </a:prstGeom>
          <a:noFill/>
        </p:spPr>
        <p:txBody>
          <a:bodyPr wrap="square" rtlCol="0">
            <a:spAutoFit/>
          </a:bodyPr>
          <a:lstStyle/>
          <a:p>
            <a:r>
              <a:rPr lang="en-US" sz="1400"/>
              <a:t>Melissa Root</a:t>
            </a:r>
          </a:p>
        </p:txBody>
      </p:sp>
      <p:sp>
        <p:nvSpPr>
          <p:cNvPr id="46" name="TextBox 45">
            <a:extLst>
              <a:ext uri="{FF2B5EF4-FFF2-40B4-BE49-F238E27FC236}">
                <a16:creationId xmlns:a16="http://schemas.microsoft.com/office/drawing/2014/main" id="{7A697440-894C-4719-A4DF-AA4CDE4EE432}"/>
              </a:ext>
            </a:extLst>
          </p:cNvPr>
          <p:cNvSpPr txBox="1"/>
          <p:nvPr/>
        </p:nvSpPr>
        <p:spPr>
          <a:xfrm>
            <a:off x="7130115" y="4834408"/>
            <a:ext cx="1195143" cy="307777"/>
          </a:xfrm>
          <a:prstGeom prst="rect">
            <a:avLst/>
          </a:prstGeom>
          <a:noFill/>
        </p:spPr>
        <p:txBody>
          <a:bodyPr wrap="square" rtlCol="0">
            <a:spAutoFit/>
          </a:bodyPr>
          <a:lstStyle/>
          <a:p>
            <a:r>
              <a:rPr lang="en-US" sz="1400"/>
              <a:t>Amparo Grau</a:t>
            </a:r>
          </a:p>
        </p:txBody>
      </p:sp>
      <p:sp>
        <p:nvSpPr>
          <p:cNvPr id="47" name="TextBox 46">
            <a:extLst>
              <a:ext uri="{FF2B5EF4-FFF2-40B4-BE49-F238E27FC236}">
                <a16:creationId xmlns:a16="http://schemas.microsoft.com/office/drawing/2014/main" id="{EBD657F8-72BA-43FC-8917-77EAAE9EAB25}"/>
              </a:ext>
            </a:extLst>
          </p:cNvPr>
          <p:cNvSpPr txBox="1"/>
          <p:nvPr/>
        </p:nvSpPr>
        <p:spPr>
          <a:xfrm>
            <a:off x="8458945" y="4868800"/>
            <a:ext cx="1388928" cy="307777"/>
          </a:xfrm>
          <a:prstGeom prst="rect">
            <a:avLst/>
          </a:prstGeom>
          <a:noFill/>
        </p:spPr>
        <p:txBody>
          <a:bodyPr wrap="square" rtlCol="0">
            <a:spAutoFit/>
          </a:bodyPr>
          <a:lstStyle/>
          <a:p>
            <a:r>
              <a:rPr lang="en-US" sz="1400"/>
              <a:t>Brigid Cashman</a:t>
            </a:r>
          </a:p>
        </p:txBody>
      </p:sp>
      <p:sp>
        <p:nvSpPr>
          <p:cNvPr id="48" name="TextBox 47">
            <a:extLst>
              <a:ext uri="{FF2B5EF4-FFF2-40B4-BE49-F238E27FC236}">
                <a16:creationId xmlns:a16="http://schemas.microsoft.com/office/drawing/2014/main" id="{B4BC83F0-36D6-4791-B607-C05452995000}"/>
              </a:ext>
            </a:extLst>
          </p:cNvPr>
          <p:cNvSpPr txBox="1"/>
          <p:nvPr/>
        </p:nvSpPr>
        <p:spPr>
          <a:xfrm>
            <a:off x="2643027" y="6429687"/>
            <a:ext cx="1115023" cy="307777"/>
          </a:xfrm>
          <a:prstGeom prst="rect">
            <a:avLst/>
          </a:prstGeom>
          <a:noFill/>
        </p:spPr>
        <p:txBody>
          <a:bodyPr wrap="square" rtlCol="0">
            <a:spAutoFit/>
          </a:bodyPr>
          <a:lstStyle/>
          <a:p>
            <a:r>
              <a:rPr lang="en-US" sz="1400"/>
              <a:t>Eboni Dixon</a:t>
            </a:r>
          </a:p>
        </p:txBody>
      </p:sp>
      <p:pic>
        <p:nvPicPr>
          <p:cNvPr id="1026" name="Picture 2">
            <a:extLst>
              <a:ext uri="{FF2B5EF4-FFF2-40B4-BE49-F238E27FC236}">
                <a16:creationId xmlns:a16="http://schemas.microsoft.com/office/drawing/2014/main" id="{EBE457DB-FBDC-47E5-9793-C9E0418984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2863" y="1833305"/>
            <a:ext cx="1341654" cy="1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BA1B5F8-59EF-464F-ABF1-FB91CCF0DABD}"/>
              </a:ext>
            </a:extLst>
          </p:cNvPr>
          <p:cNvPicPr>
            <a:picLocks noChangeAspect="1"/>
          </p:cNvPicPr>
          <p:nvPr/>
        </p:nvPicPr>
        <p:blipFill>
          <a:blip r:embed="rId17"/>
          <a:stretch>
            <a:fillRect/>
          </a:stretch>
        </p:blipFill>
        <p:spPr>
          <a:xfrm>
            <a:off x="10008991" y="3530048"/>
            <a:ext cx="1307394" cy="1397559"/>
          </a:xfrm>
          <a:prstGeom prst="rect">
            <a:avLst/>
          </a:prstGeom>
        </p:spPr>
      </p:pic>
      <p:sp>
        <p:nvSpPr>
          <p:cNvPr id="35" name="TextBox 34">
            <a:extLst>
              <a:ext uri="{FF2B5EF4-FFF2-40B4-BE49-F238E27FC236}">
                <a16:creationId xmlns:a16="http://schemas.microsoft.com/office/drawing/2014/main" id="{30245DB8-2046-4E15-BE04-20CF1928E7D7}"/>
              </a:ext>
            </a:extLst>
          </p:cNvPr>
          <p:cNvSpPr txBox="1"/>
          <p:nvPr/>
        </p:nvSpPr>
        <p:spPr>
          <a:xfrm>
            <a:off x="10055996" y="4901155"/>
            <a:ext cx="1287612" cy="307777"/>
          </a:xfrm>
          <a:prstGeom prst="rect">
            <a:avLst/>
          </a:prstGeom>
          <a:noFill/>
        </p:spPr>
        <p:txBody>
          <a:bodyPr wrap="square" rtlCol="0">
            <a:spAutoFit/>
          </a:bodyPr>
          <a:lstStyle/>
          <a:p>
            <a:r>
              <a:rPr lang="en-US" sz="1400"/>
              <a:t>Ashley </a:t>
            </a:r>
            <a:r>
              <a:rPr lang="en-US" sz="1400" err="1"/>
              <a:t>Corotis</a:t>
            </a:r>
            <a:endParaRPr lang="en-US" sz="1400"/>
          </a:p>
        </p:txBody>
      </p:sp>
      <p:pic>
        <p:nvPicPr>
          <p:cNvPr id="2" name="Picture 2">
            <a:extLst>
              <a:ext uri="{FF2B5EF4-FFF2-40B4-BE49-F238E27FC236}">
                <a16:creationId xmlns:a16="http://schemas.microsoft.com/office/drawing/2014/main" id="{D2B2FDC6-1D00-40CF-872F-AD8DA206455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6144" y="5142185"/>
            <a:ext cx="1132789" cy="141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9520B49E-5364-498E-B415-CEDEAED18C70}"/>
              </a:ext>
            </a:extLst>
          </p:cNvPr>
          <p:cNvSpPr txBox="1"/>
          <p:nvPr/>
        </p:nvSpPr>
        <p:spPr>
          <a:xfrm>
            <a:off x="1058612" y="6480791"/>
            <a:ext cx="1115023" cy="307777"/>
          </a:xfrm>
          <a:prstGeom prst="rect">
            <a:avLst/>
          </a:prstGeom>
          <a:noFill/>
        </p:spPr>
        <p:txBody>
          <a:bodyPr wrap="square" rtlCol="0">
            <a:spAutoFit/>
          </a:bodyPr>
          <a:lstStyle/>
          <a:p>
            <a:r>
              <a:rPr lang="en-US" sz="1400"/>
              <a:t>Kara </a:t>
            </a:r>
            <a:r>
              <a:rPr lang="en-US" sz="1400" err="1"/>
              <a:t>Gilardi</a:t>
            </a:r>
            <a:endParaRPr lang="en-US" sz="1400"/>
          </a:p>
        </p:txBody>
      </p:sp>
    </p:spTree>
    <p:extLst>
      <p:ext uri="{BB962C8B-B14F-4D97-AF65-F5344CB8AC3E}">
        <p14:creationId xmlns:p14="http://schemas.microsoft.com/office/powerpoint/2010/main" val="168727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648107"/>
            <a:ext cx="10515600" cy="1221335"/>
          </a:xfrm>
          <a:solidFill>
            <a:srgbClr val="11675F"/>
          </a:solidFill>
          <a:ln>
            <a:solidFill>
              <a:srgbClr val="11675F"/>
            </a:solidFill>
          </a:ln>
        </p:spPr>
        <p:txBody>
          <a:bodyPr>
            <a:normAutofit/>
          </a:bodyPr>
          <a:lstStyle/>
          <a:p>
            <a:pPr algn="ctr"/>
            <a:r>
              <a:rPr lang="en-US">
                <a:solidFill>
                  <a:schemeClr val="bg1"/>
                </a:solidFill>
                <a:latin typeface="Arial" panose="020B0604020202020204" pitchFamily="34" charset="0"/>
                <a:cs typeface="Arial" panose="020B0604020202020204" pitchFamily="34" charset="0"/>
              </a:rPr>
              <a:t>Community</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655983" y="2020957"/>
            <a:ext cx="10697817" cy="4443317"/>
          </a:xfrm>
        </p:spPr>
        <p:txBody>
          <a:bodyPr vert="horz" lIns="91440" tIns="45720" rIns="91440" bIns="45720" rtlCol="0" anchor="t">
            <a:normAutofit fontScale="77500" lnSpcReduction="20000"/>
          </a:bodyPr>
          <a:lstStyle/>
          <a:p>
            <a:pPr marL="0" indent="0">
              <a:spcBef>
                <a:spcPct val="0"/>
              </a:spcBef>
              <a:buNone/>
            </a:pPr>
            <a:r>
              <a:rPr lang="en-US" sz="2400" b="1" i="1">
                <a:latin typeface="Arial"/>
                <a:cs typeface="Arial"/>
              </a:rPr>
              <a:t>Kendall Mallette, FXW Parent &amp; Educator</a:t>
            </a:r>
            <a:endParaRPr lang="en-US" sz="2400">
              <a:latin typeface="Arial"/>
              <a:cs typeface="Arial"/>
            </a:endParaRPr>
          </a:p>
          <a:p>
            <a:pPr marL="0" indent="0">
              <a:spcBef>
                <a:spcPct val="0"/>
              </a:spcBef>
              <a:buNone/>
            </a:pPr>
            <a:r>
              <a:rPr lang="en-US" sz="2400" b="1" i="1">
                <a:latin typeface="Arial"/>
                <a:cs typeface="Times New Roman"/>
              </a:rPr>
              <a:t>Beth Napleton, FXW Parent &amp; Educator</a:t>
            </a:r>
            <a:endParaRPr lang="en-US">
              <a:latin typeface="Arial"/>
            </a:endParaRPr>
          </a:p>
          <a:p>
            <a:pPr marL="0" indent="0">
              <a:spcBef>
                <a:spcPct val="0"/>
              </a:spcBef>
              <a:buNone/>
            </a:pPr>
            <a:endParaRPr lang="en-US" sz="2400" b="1" i="1">
              <a:latin typeface="Arial" panose="020B0604020202020204" pitchFamily="34" charset="0"/>
              <a:cs typeface="Arial" panose="020B0604020202020204" pitchFamily="34" charset="0"/>
            </a:endParaRPr>
          </a:p>
          <a:p>
            <a:pPr marL="0" indent="0">
              <a:spcBef>
                <a:spcPct val="0"/>
              </a:spcBef>
              <a:buNone/>
            </a:pPr>
            <a:r>
              <a:rPr lang="en-US" sz="2400" b="1" i="1">
                <a:latin typeface="Arial" panose="020B0604020202020204" pitchFamily="34" charset="0"/>
                <a:cs typeface="Arial" panose="020B0604020202020204" pitchFamily="34" charset="0"/>
              </a:rPr>
              <a:t>Community Objective: Determine measures FXW can take to facilitate common experiences to build a shared understanding that helps the community engage in opportunities that provide a more inclusive culture to ensure everyone feels safe and further fosters a culture of inclusion.</a:t>
            </a:r>
          </a:p>
          <a:p>
            <a:pPr marL="0" indent="0">
              <a:spcBef>
                <a:spcPct val="0"/>
              </a:spcBef>
              <a:buNone/>
            </a:pPr>
            <a:endParaRPr lang="en-US" sz="2400" b="1" i="1">
              <a:latin typeface="Arial" panose="020B0604020202020204" pitchFamily="34" charset="0"/>
              <a:cs typeface="Arial" panose="020B0604020202020204" pitchFamily="34" charset="0"/>
            </a:endParaRPr>
          </a:p>
          <a:p>
            <a:pPr marL="0" indent="0">
              <a:buNone/>
            </a:pPr>
            <a:r>
              <a:rPr lang="en-US">
                <a:latin typeface="Arial"/>
                <a:cs typeface="Arial"/>
              </a:rPr>
              <a:t>Institutional racism takes a toll on the psychological and physical well-being of students, staff, faculty, parents and alumni of color. Equipped with this knowledge, FXW offers our BIPOC community an apology and recognition that the realities of structural racism in the United States have also shaped our educational institutions, including unintentionally at times in the FXW community. </a:t>
            </a: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a:cs typeface="Arial"/>
              </a:rPr>
              <a:t>Against that backdrop, this committee will provide more resources for those who must deal with the impact of racism by incorporating anti-bias training and dialogues as a community-wide practice with the understanding that we all need to learn and gain in self-awareness.</a:t>
            </a:r>
          </a:p>
          <a:p>
            <a:endParaRPr lang="en-US"/>
          </a:p>
        </p:txBody>
      </p:sp>
    </p:spTree>
    <p:extLst>
      <p:ext uri="{BB962C8B-B14F-4D97-AF65-F5344CB8AC3E}">
        <p14:creationId xmlns:p14="http://schemas.microsoft.com/office/powerpoint/2010/main" val="1176830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462727"/>
            <a:ext cx="10515600" cy="1221335"/>
          </a:xfrm>
        </p:spPr>
        <p:txBody>
          <a:bodyPr>
            <a:normAutofit fontScale="90000"/>
          </a:bodyPr>
          <a:lstStyle/>
          <a:p>
            <a:r>
              <a:rPr lang="en-US" b="1">
                <a:latin typeface="Times New Roman"/>
                <a:cs typeface="Times New Roman"/>
              </a:rPr>
              <a:t> </a:t>
            </a:r>
            <a:br>
              <a:rPr lang="en-US"/>
            </a:br>
            <a:br>
              <a:rPr lang="en-US"/>
            </a:br>
            <a:endParaRPr lang="en-US"/>
          </a:p>
        </p:txBody>
      </p:sp>
      <p:sp>
        <p:nvSpPr>
          <p:cNvPr id="5" name="Content Placeholder 4">
            <a:extLst>
              <a:ext uri="{FF2B5EF4-FFF2-40B4-BE49-F238E27FC236}">
                <a16:creationId xmlns:a16="http://schemas.microsoft.com/office/drawing/2014/main" id="{02F5B7DA-2344-40D6-BB0E-8F7625EB42EA}"/>
              </a:ext>
            </a:extLst>
          </p:cNvPr>
          <p:cNvSpPr>
            <a:spLocks noGrp="1"/>
          </p:cNvSpPr>
          <p:nvPr>
            <p:ph idx="1"/>
          </p:nvPr>
        </p:nvSpPr>
        <p:spPr/>
        <p:txBody>
          <a:bodyPr/>
          <a:lstStyle/>
          <a:p>
            <a:pPr marL="0" indent="0">
              <a:buNone/>
            </a:pPr>
            <a:r>
              <a:rPr lang="en-US">
                <a:latin typeface="Arial" panose="020B0604020202020204" pitchFamily="34" charset="0"/>
                <a:cs typeface="Arial" panose="020B0604020202020204" pitchFamily="34" charset="0"/>
              </a:rPr>
              <a:t>2020 – 2021 Accomplishments</a:t>
            </a:r>
          </a:p>
          <a:p>
            <a:pPr marL="0" indent="0">
              <a:buNone/>
            </a:pPr>
            <a:r>
              <a:rPr lang="en-US">
                <a:latin typeface="Arial" panose="020B0604020202020204" pitchFamily="34" charset="0"/>
                <a:cs typeface="Arial" panose="020B0604020202020204" pitchFamily="34" charset="0"/>
              </a:rPr>
              <a:t>Provided resources that deal with the impact of social injustice through open conversations on race.</a:t>
            </a:r>
          </a:p>
          <a:p>
            <a:pPr marL="0" indent="0">
              <a:buNone/>
            </a:pPr>
            <a:r>
              <a:rPr lang="en-US">
                <a:latin typeface="Arial" panose="020B0604020202020204" pitchFamily="34" charset="0"/>
                <a:cs typeface="Arial" panose="020B0604020202020204" pitchFamily="34" charset="0"/>
              </a:rPr>
              <a:t>	- Maggie Daley Speaker Series events</a:t>
            </a:r>
          </a:p>
          <a:p>
            <a:pPr marL="0" indent="0">
              <a:buNone/>
            </a:pPr>
            <a:r>
              <a:rPr lang="en-US">
                <a:latin typeface="Arial" panose="020B0604020202020204" pitchFamily="34" charset="0"/>
                <a:cs typeface="Arial" panose="020B0604020202020204" pitchFamily="34" charset="0"/>
              </a:rPr>
              <a:t>	- Community Book Club</a:t>
            </a:r>
          </a:p>
          <a:p>
            <a:pPr marL="0" indent="0">
              <a:buNone/>
            </a:pPr>
            <a:r>
              <a:rPr lang="en-US">
                <a:latin typeface="Arial" panose="020B0604020202020204" pitchFamily="34" charset="0"/>
                <a:cs typeface="Arial" panose="020B0604020202020204" pitchFamily="34" charset="0"/>
              </a:rPr>
              <a:t>	- Creation of the Family Values Assignment</a:t>
            </a:r>
          </a:p>
        </p:txBody>
      </p:sp>
      <p:sp>
        <p:nvSpPr>
          <p:cNvPr id="6" name="Title 1">
            <a:extLst>
              <a:ext uri="{FF2B5EF4-FFF2-40B4-BE49-F238E27FC236}">
                <a16:creationId xmlns:a16="http://schemas.microsoft.com/office/drawing/2014/main" id="{75EABC39-E989-4864-9DA0-D22B97D8C249}"/>
              </a:ext>
            </a:extLst>
          </p:cNvPr>
          <p:cNvSpPr txBox="1">
            <a:spLocks/>
          </p:cNvSpPr>
          <p:nvPr/>
        </p:nvSpPr>
        <p:spPr>
          <a:xfrm>
            <a:off x="838200" y="576336"/>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322303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711807"/>
            <a:ext cx="10515600" cy="1221335"/>
          </a:xfrm>
          <a:solidFill>
            <a:srgbClr val="11675F"/>
          </a:solidFill>
          <a:ln>
            <a:solidFill>
              <a:srgbClr val="11675F"/>
            </a:solidFill>
          </a:ln>
        </p:spPr>
        <p:txBody>
          <a:bodyPr>
            <a:normAutofit/>
          </a:bodyPr>
          <a:lstStyle/>
          <a:p>
            <a:pPr algn="ctr"/>
            <a:r>
              <a:rPr lang="en-US">
                <a:solidFill>
                  <a:schemeClr val="bg1"/>
                </a:solidFill>
                <a:latin typeface="Arial"/>
                <a:cs typeface="Arial"/>
              </a:rPr>
              <a:t>Equity and Justice Forum: Objective</a:t>
            </a:r>
            <a:r>
              <a:rPr lang="en-US">
                <a:latin typeface="Times New Roman"/>
                <a:cs typeface="Times New Roman"/>
              </a:rPr>
              <a:t>	</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1" y="1545522"/>
            <a:ext cx="10515600" cy="4351338"/>
          </a:xfrm>
        </p:spPr>
        <p:txBody>
          <a:bodyPr vert="horz" lIns="91440" tIns="45720" rIns="91440" bIns="45720" rtlCol="0" anchor="t">
            <a:normAutofit/>
          </a:bodyPr>
          <a:lstStyle/>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a:cs typeface="Times New Roman"/>
              </a:rPr>
              <a:t>The Equity and Justice Forum (EJF) is charged with </a:t>
            </a:r>
            <a:r>
              <a:rPr lang="en-US">
                <a:latin typeface="Arial"/>
                <a:cs typeface="Arial"/>
              </a:rPr>
              <a:t>providing a space and place for listening, dialogue, and greater understanding about race and racism in our country, especially ideas for dealing with current challenges and planning for a better future; and serves as a catalyst for bridging differences regarding race in America, promoting reconciliation, and encouraging fresh perspectives. </a:t>
            </a:r>
            <a:endParaRPr lang="en-US">
              <a:latin typeface="Arial" panose="020B0604020202020204" pitchFamily="34"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176579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462727"/>
            <a:ext cx="10515600" cy="1221335"/>
          </a:xfrm>
        </p:spPr>
        <p:txBody>
          <a:bodyPr>
            <a:normAutofit fontScale="90000"/>
          </a:bodyPr>
          <a:lstStyle/>
          <a:p>
            <a:r>
              <a:rPr lang="en-US" b="1">
                <a:latin typeface="Times New Roman"/>
                <a:cs typeface="Times New Roman"/>
              </a:rPr>
              <a:t> </a:t>
            </a:r>
            <a:br>
              <a:rPr lang="en-US"/>
            </a:br>
            <a:br>
              <a:rPr lang="en-US"/>
            </a:br>
            <a:endParaRPr lang="en-US"/>
          </a:p>
        </p:txBody>
      </p:sp>
      <p:sp>
        <p:nvSpPr>
          <p:cNvPr id="5" name="Content Placeholder 4">
            <a:extLst>
              <a:ext uri="{FF2B5EF4-FFF2-40B4-BE49-F238E27FC236}">
                <a16:creationId xmlns:a16="http://schemas.microsoft.com/office/drawing/2014/main" id="{02F5B7DA-2344-40D6-BB0E-8F7625EB42EA}"/>
              </a:ext>
            </a:extLst>
          </p:cNvPr>
          <p:cNvSpPr>
            <a:spLocks noGrp="1"/>
          </p:cNvSpPr>
          <p:nvPr>
            <p:ph idx="1"/>
          </p:nvPr>
        </p:nvSpPr>
        <p:spPr>
          <a:xfrm>
            <a:off x="838200" y="2023924"/>
            <a:ext cx="10515600" cy="4760705"/>
          </a:xfrm>
        </p:spPr>
        <p:txBody>
          <a:bodyPr>
            <a:normAutofit fontScale="85000" lnSpcReduction="20000"/>
          </a:bodyPr>
          <a:lstStyle/>
          <a:p>
            <a:pPr marL="0" indent="0">
              <a:buNone/>
            </a:pPr>
            <a:r>
              <a:rPr lang="en-US">
                <a:latin typeface="Arial" panose="020B0604020202020204" pitchFamily="34" charset="0"/>
                <a:cs typeface="Arial" panose="020B0604020202020204" pitchFamily="34" charset="0"/>
              </a:rPr>
              <a:t>2021 – 2022 Plans</a:t>
            </a:r>
          </a:p>
          <a:p>
            <a:pPr marL="0" indent="0">
              <a:buNone/>
            </a:pPr>
            <a:r>
              <a:rPr lang="en-US">
                <a:latin typeface="Arial" panose="020B0604020202020204" pitchFamily="34" charset="0"/>
                <a:cs typeface="Arial" panose="020B0604020202020204" pitchFamily="34" charset="0"/>
              </a:rPr>
              <a:t>This year the committee is focusing on parents.  The virtual community discussion events for the book </a:t>
            </a:r>
            <a:r>
              <a:rPr lang="en-US" i="1" u="sng">
                <a:latin typeface="Arial" panose="020B0604020202020204" pitchFamily="34" charset="0"/>
                <a:cs typeface="Arial" panose="020B0604020202020204" pitchFamily="34" charset="0"/>
              </a:rPr>
              <a:t>Caste: The Origins of Our Discontents </a:t>
            </a:r>
            <a:r>
              <a:rPr lang="en-US">
                <a:latin typeface="Arial" panose="020B0604020202020204" pitchFamily="34" charset="0"/>
                <a:cs typeface="Arial" panose="020B0604020202020204" pitchFamily="34" charset="0"/>
              </a:rPr>
              <a:t>by Isabel Wilkerson were well attended, and many parents expressed their gratitude for FXW providing the space to have these discussions.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 Community Book Club selection for next year</a:t>
            </a:r>
          </a:p>
          <a:p>
            <a:pPr marL="0" indent="0">
              <a:buNone/>
            </a:pPr>
            <a:r>
              <a:rPr lang="en-US">
                <a:latin typeface="Arial" panose="020B0604020202020204" pitchFamily="34" charset="0"/>
                <a:cs typeface="Arial" panose="020B0604020202020204" pitchFamily="34" charset="0"/>
              </a:rPr>
              <a:t>	- Spring Family Values Assignment </a:t>
            </a:r>
          </a:p>
          <a:p>
            <a:pPr marL="0" indent="0">
              <a:buNone/>
            </a:pPr>
            <a:r>
              <a:rPr lang="en-US">
                <a:latin typeface="Arial" panose="020B0604020202020204" pitchFamily="34" charset="0"/>
                <a:cs typeface="Arial" panose="020B0604020202020204" pitchFamily="34" charset="0"/>
              </a:rPr>
              <a:t>		- Provide families with tools to have discussions about 			   values and race</a:t>
            </a:r>
          </a:p>
          <a:p>
            <a:pPr marL="0" indent="0">
              <a:buNone/>
            </a:pPr>
            <a:r>
              <a:rPr lang="en-US">
                <a:latin typeface="Arial" panose="020B0604020202020204" pitchFamily="34" charset="0"/>
                <a:cs typeface="Arial" panose="020B0604020202020204" pitchFamily="34" charset="0"/>
              </a:rPr>
              <a:t>		- School/Home connection with targeted lesson provided 		  	  in classrooms and continued at home</a:t>
            </a:r>
          </a:p>
          <a:p>
            <a:pPr marL="0" indent="0">
              <a:buNone/>
            </a:pPr>
            <a:r>
              <a:rPr lang="en-US">
                <a:latin typeface="Arial" panose="020B0604020202020204" pitchFamily="34" charset="0"/>
                <a:cs typeface="Arial" panose="020B0604020202020204" pitchFamily="34" charset="0"/>
              </a:rPr>
              <a:t>		- Culminating community event</a:t>
            </a:r>
          </a:p>
        </p:txBody>
      </p:sp>
      <p:sp>
        <p:nvSpPr>
          <p:cNvPr id="6" name="Title 1">
            <a:extLst>
              <a:ext uri="{FF2B5EF4-FFF2-40B4-BE49-F238E27FC236}">
                <a16:creationId xmlns:a16="http://schemas.microsoft.com/office/drawing/2014/main" id="{75EABC39-E989-4864-9DA0-D22B97D8C249}"/>
              </a:ext>
            </a:extLst>
          </p:cNvPr>
          <p:cNvSpPr txBox="1">
            <a:spLocks/>
          </p:cNvSpPr>
          <p:nvPr/>
        </p:nvSpPr>
        <p:spPr>
          <a:xfrm>
            <a:off x="838200" y="576336"/>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226975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C66D24-3FA1-4B57-9686-039108B74788}"/>
              </a:ext>
            </a:extLst>
          </p:cNvPr>
          <p:cNvSpPr txBox="1">
            <a:spLocks/>
          </p:cNvSpPr>
          <p:nvPr/>
        </p:nvSpPr>
        <p:spPr>
          <a:xfrm>
            <a:off x="838200" y="568594"/>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Questions</a:t>
            </a:r>
          </a:p>
        </p:txBody>
      </p:sp>
      <p:pic>
        <p:nvPicPr>
          <p:cNvPr id="1026" name="Picture 2" descr="Questions To Ask For Success | IT Support Georgetown, TX">
            <a:extLst>
              <a:ext uri="{FF2B5EF4-FFF2-40B4-BE49-F238E27FC236}">
                <a16:creationId xmlns:a16="http://schemas.microsoft.com/office/drawing/2014/main" id="{B3A141E5-1964-42F6-B5A0-BD0CC3DA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957" y="1713666"/>
            <a:ext cx="8507896" cy="496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12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F9AED7-DB9B-4179-9D41-4B90280721DF}"/>
              </a:ext>
            </a:extLst>
          </p:cNvPr>
          <p:cNvSpPr txBox="1">
            <a:spLocks/>
          </p:cNvSpPr>
          <p:nvPr/>
        </p:nvSpPr>
        <p:spPr>
          <a:xfrm>
            <a:off x="63593" y="5942375"/>
            <a:ext cx="10515600" cy="10143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a:solidFill>
                <a:schemeClr val="bg1"/>
              </a:solidFill>
              <a:latin typeface="Arial" panose="020B0604020202020204" pitchFamily="34" charset="0"/>
              <a:cs typeface="Arial" panose="020B0604020202020204" pitchFamily="34" charset="0"/>
            </a:endParaRPr>
          </a:p>
          <a:p>
            <a:endParaRPr lang="en-US" b="1"/>
          </a:p>
        </p:txBody>
      </p:sp>
      <p:pic>
        <p:nvPicPr>
          <p:cNvPr id="3" name="Picture 2">
            <a:extLst>
              <a:ext uri="{FF2B5EF4-FFF2-40B4-BE49-F238E27FC236}">
                <a16:creationId xmlns:a16="http://schemas.microsoft.com/office/drawing/2014/main" id="{CC6958A6-6328-4A6F-9474-867FB7EBA7AE}"/>
              </a:ext>
            </a:extLst>
          </p:cNvPr>
          <p:cNvPicPr>
            <a:picLocks noChangeAspect="1"/>
          </p:cNvPicPr>
          <p:nvPr/>
        </p:nvPicPr>
        <p:blipFill>
          <a:blip r:embed="rId3"/>
          <a:stretch>
            <a:fillRect/>
          </a:stretch>
        </p:blipFill>
        <p:spPr>
          <a:xfrm>
            <a:off x="2809460" y="473765"/>
            <a:ext cx="9382539" cy="6255026"/>
          </a:xfrm>
          <a:prstGeom prst="rect">
            <a:avLst/>
          </a:prstGeom>
        </p:spPr>
      </p:pic>
      <p:sp>
        <p:nvSpPr>
          <p:cNvPr id="4" name="TextBox 3">
            <a:extLst>
              <a:ext uri="{FF2B5EF4-FFF2-40B4-BE49-F238E27FC236}">
                <a16:creationId xmlns:a16="http://schemas.microsoft.com/office/drawing/2014/main" id="{2777693E-B1AC-4D2F-8F1C-68F39A9EC9B2}"/>
              </a:ext>
            </a:extLst>
          </p:cNvPr>
          <p:cNvSpPr txBox="1"/>
          <p:nvPr/>
        </p:nvSpPr>
        <p:spPr>
          <a:xfrm>
            <a:off x="167631" y="2459504"/>
            <a:ext cx="2537791" cy="1938992"/>
          </a:xfrm>
          <a:prstGeom prst="rect">
            <a:avLst/>
          </a:prstGeom>
          <a:noFill/>
        </p:spPr>
        <p:txBody>
          <a:bodyPr wrap="square" rtlCol="0">
            <a:spAutoFit/>
          </a:bodyPr>
          <a:lstStyle/>
          <a:p>
            <a:pPr algn="ctr"/>
            <a:r>
              <a:rPr lang="en-US" sz="4000">
                <a:solidFill>
                  <a:srgbClr val="11675F"/>
                </a:solidFill>
                <a:latin typeface="Arial Nova Light" panose="020B0304020202020204" pitchFamily="34" charset="0"/>
              </a:rPr>
              <a:t>Thank you for attending!</a:t>
            </a:r>
          </a:p>
        </p:txBody>
      </p:sp>
    </p:spTree>
    <p:extLst>
      <p:ext uri="{BB962C8B-B14F-4D97-AF65-F5344CB8AC3E}">
        <p14:creationId xmlns:p14="http://schemas.microsoft.com/office/powerpoint/2010/main" val="208907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704880"/>
            <a:ext cx="10515600" cy="1221335"/>
          </a:xfrm>
          <a:solidFill>
            <a:srgbClr val="11675F"/>
          </a:solidFill>
          <a:ln>
            <a:solidFill>
              <a:srgbClr val="11675F"/>
            </a:solidFill>
          </a:ln>
        </p:spPr>
        <p:txBody>
          <a:bodyPr>
            <a:normAutofit/>
          </a:bodyPr>
          <a:lstStyle/>
          <a:p>
            <a:pPr algn="ctr"/>
            <a:r>
              <a:rPr lang="en-US">
                <a:solidFill>
                  <a:schemeClr val="bg1"/>
                </a:solidFill>
                <a:latin typeface="Arial"/>
                <a:cs typeface="Arial"/>
              </a:rPr>
              <a:t>Equity and Justice Forum: Objective</a:t>
            </a:r>
            <a:r>
              <a:rPr lang="en-US">
                <a:latin typeface="Times New Roman"/>
                <a:cs typeface="Times New Roman"/>
              </a:rPr>
              <a:t> </a:t>
            </a:r>
            <a:endParaRPr lang="en-US"/>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48139" y="1706659"/>
            <a:ext cx="10515600" cy="5038149"/>
          </a:xfrm>
        </p:spPr>
        <p:txBody>
          <a:bodyPr vert="horz" lIns="91440" tIns="45720" rIns="91440" bIns="45720" rtlCol="0" anchor="t">
            <a:normAutofit fontScale="70000" lnSpcReduction="20000"/>
          </a:bodyPr>
          <a:lstStyle/>
          <a:p>
            <a:pPr marL="0" indent="0">
              <a:lnSpc>
                <a:spcPct val="120000"/>
              </a:lnSpc>
              <a:buNone/>
            </a:pPr>
            <a:endParaRPr lang="en-US" sz="3800" dirty="0"/>
          </a:p>
          <a:p>
            <a:pPr marL="0" indent="0">
              <a:lnSpc>
                <a:spcPct val="120000"/>
              </a:lnSpc>
              <a:buNone/>
            </a:pPr>
            <a:r>
              <a:rPr lang="en-US" sz="4000" dirty="0">
                <a:latin typeface="Arial" panose="020B0604020202020204" pitchFamily="34" charset="0"/>
                <a:cs typeface="Arial" panose="020B0604020202020204" pitchFamily="34" charset="0"/>
              </a:rPr>
              <a:t>As we educate our students on issues of social injustices and inequities, we must recommit ourselves to promoting a society where all have the possibility of life, liberty, and justice. </a:t>
            </a:r>
            <a:r>
              <a:rPr lang="en-US" sz="4000" i="1" dirty="0">
                <a:latin typeface="Arial" panose="020B0604020202020204" pitchFamily="34" charset="0"/>
                <a:cs typeface="Arial" panose="020B0604020202020204" pitchFamily="34" charset="0"/>
              </a:rPr>
              <a:t>Build it </a:t>
            </a:r>
            <a:r>
              <a:rPr lang="en-US" sz="4000" i="1">
                <a:latin typeface="Arial" panose="020B0604020202020204" pitchFamily="34" charset="0"/>
                <a:cs typeface="Arial" panose="020B0604020202020204" pitchFamily="34" charset="0"/>
              </a:rPr>
              <a:t>Better </a:t>
            </a:r>
            <a:r>
              <a:rPr lang="en-US" sz="4000">
                <a:latin typeface="Arial" panose="020B0604020202020204" pitchFamily="34" charset="0"/>
                <a:cs typeface="Arial" panose="020B0604020202020204" pitchFamily="34" charset="0"/>
              </a:rPr>
              <a:t>describes </a:t>
            </a:r>
            <a:r>
              <a:rPr lang="en-US" sz="4000" dirty="0">
                <a:latin typeface="Arial" panose="020B0604020202020204" pitchFamily="34" charset="0"/>
                <a:cs typeface="Arial" panose="020B0604020202020204" pitchFamily="34" charset="0"/>
              </a:rPr>
              <a:t>our commitment to a spirit of continuous improvement. </a:t>
            </a:r>
          </a:p>
          <a:p>
            <a:pPr marL="0" indent="0">
              <a:lnSpc>
                <a:spcPct val="120000"/>
              </a:lnSpc>
              <a:buNone/>
            </a:pPr>
            <a:endParaRPr lang="en-US" sz="4000" dirty="0">
              <a:latin typeface="Arial" panose="020B0604020202020204" pitchFamily="34" charset="0"/>
              <a:cs typeface="Arial" panose="020B0604020202020204" pitchFamily="34" charset="0"/>
            </a:endParaRPr>
          </a:p>
          <a:p>
            <a:pPr marL="0" indent="0">
              <a:lnSpc>
                <a:spcPct val="120000"/>
              </a:lnSpc>
              <a:buNone/>
            </a:pPr>
            <a:r>
              <a:rPr lang="en-US" sz="4000" dirty="0">
                <a:latin typeface="Arial" panose="020B0604020202020204" pitchFamily="34" charset="0"/>
                <a:cs typeface="Arial" panose="020B0604020202020204" pitchFamily="34" charset="0"/>
              </a:rPr>
              <a:t>We use this working body to review our programming, practices, and operations as well as our language, communications, and intentions as we plan for each school year</a:t>
            </a:r>
            <a:r>
              <a:rPr lang="en-US"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0" indent="0">
              <a:buNone/>
            </a:pPr>
            <a:endParaRPr lang="en-US" sz="4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7932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758111"/>
            <a:ext cx="10515600" cy="1221335"/>
          </a:xfrm>
          <a:solidFill>
            <a:srgbClr val="11675F"/>
          </a:solidFill>
          <a:ln>
            <a:solidFill>
              <a:srgbClr val="11675F"/>
            </a:solidFill>
          </a:ln>
        </p:spPr>
        <p:txBody>
          <a:bodyPr/>
          <a:lstStyle/>
          <a:p>
            <a:pPr algn="ctr"/>
            <a:r>
              <a:rPr lang="en-US">
                <a:solidFill>
                  <a:schemeClr val="bg1"/>
                </a:solidFill>
                <a:latin typeface="Arial"/>
                <a:cs typeface="Arial"/>
              </a:rPr>
              <a:t>Equity and Justice Forum: Outcomes</a:t>
            </a:r>
            <a:r>
              <a:rPr lang="en-US">
                <a:latin typeface="Times New Roman"/>
                <a:cs typeface="Times New Roman"/>
              </a:rPr>
              <a:t>	</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2315407"/>
            <a:ext cx="10515600" cy="4351338"/>
          </a:xfrm>
        </p:spPr>
        <p:txBody>
          <a:bodyPr vert="horz" lIns="91440" tIns="45720" rIns="91440" bIns="45720" rtlCol="0" anchor="t">
            <a:normAutofit/>
          </a:bodyPr>
          <a:lstStyle/>
          <a:p>
            <a:pPr marL="0" indent="0">
              <a:buNone/>
            </a:pPr>
            <a:r>
              <a:rPr lang="en-US">
                <a:latin typeface="Arial"/>
                <a:cs typeface="Arial"/>
              </a:rPr>
              <a:t>The Frances Xavier Warde </a:t>
            </a:r>
            <a:r>
              <a:rPr lang="en-US" b="1">
                <a:latin typeface="Arial"/>
                <a:cs typeface="Arial"/>
              </a:rPr>
              <a:t>seeks to be the model of a diverse and inclusive school community,</a:t>
            </a:r>
            <a:r>
              <a:rPr lang="en-US">
                <a:latin typeface="Arial"/>
                <a:cs typeface="Arial"/>
              </a:rPr>
              <a:t> the paradigm for Catholic education in Chicago, and the standard for faith-based independent school education</a:t>
            </a:r>
            <a:r>
              <a:rPr lang="en-US" i="1">
                <a:latin typeface="Arial"/>
                <a:cs typeface="Arial"/>
              </a:rPr>
              <a:t>. </a:t>
            </a:r>
          </a:p>
          <a:p>
            <a:pPr marL="0" indent="0">
              <a:buNone/>
            </a:pPr>
            <a:r>
              <a:rPr lang="en-US" i="1">
                <a:latin typeface="Arial"/>
                <a:cs typeface="Arial"/>
              </a:rPr>
              <a:t>We realize this vision through proactive and intentional efforts to identify and implement best practices, adapting to the ever-changing circumstances in education, and by adopting a spirit of continuous improvement – all for the benefit of our lifelong learners. </a:t>
            </a:r>
            <a:endParaRPr lang="en-US">
              <a:latin typeface="Arial"/>
              <a:cs typeface="Arial"/>
            </a:endParaRPr>
          </a:p>
          <a:p>
            <a:pPr marL="0" indent="0">
              <a:buNone/>
            </a:pPr>
            <a:endParaRPr lang="en-US"/>
          </a:p>
        </p:txBody>
      </p:sp>
    </p:spTree>
    <p:extLst>
      <p:ext uri="{BB962C8B-B14F-4D97-AF65-F5344CB8AC3E}">
        <p14:creationId xmlns:p14="http://schemas.microsoft.com/office/powerpoint/2010/main" val="970992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641232"/>
            <a:ext cx="10515600" cy="1221335"/>
          </a:xfrm>
          <a:solidFill>
            <a:srgbClr val="11675F"/>
          </a:solidFill>
          <a:ln>
            <a:solidFill>
              <a:srgbClr val="11675F"/>
            </a:solidFill>
          </a:ln>
        </p:spPr>
        <p:txBody>
          <a:bodyPr>
            <a:normAutofit/>
          </a:bodyPr>
          <a:lstStyle/>
          <a:p>
            <a:pPr algn="ctr"/>
            <a:r>
              <a:rPr lang="en-US">
                <a:solidFill>
                  <a:schemeClr val="bg1"/>
                </a:solidFill>
                <a:latin typeface="Arial"/>
                <a:cs typeface="Arial"/>
              </a:rPr>
              <a:t>EJF: Committee Leadership </a:t>
            </a:r>
            <a:endParaRPr lang="en-US">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1862567"/>
            <a:ext cx="10515600" cy="4836589"/>
          </a:xfrm>
        </p:spPr>
        <p:txBody>
          <a:bodyPr vert="horz" lIns="91440" tIns="45720" rIns="91440" bIns="45720" rtlCol="0" anchor="t">
            <a:normAutofit fontScale="40000" lnSpcReduction="20000"/>
          </a:bodyPr>
          <a:lstStyle/>
          <a:p>
            <a:pPr marL="0" indent="0">
              <a:buNone/>
            </a:pPr>
            <a:endParaRPr lang="en-US" sz="3300" dirty="0"/>
          </a:p>
          <a:p>
            <a:r>
              <a:rPr lang="en-US" sz="3300" b="1" dirty="0">
                <a:latin typeface="Arial"/>
                <a:cs typeface="Arial"/>
              </a:rPr>
              <a:t>Recruit and Retain a Diverse Workforce</a:t>
            </a:r>
            <a:endParaRPr lang="en-US" sz="3300" dirty="0">
              <a:latin typeface="Arial" panose="020B0604020202020204" pitchFamily="34" charset="0"/>
              <a:cs typeface="Arial" panose="020B0604020202020204" pitchFamily="34" charset="0"/>
            </a:endParaRPr>
          </a:p>
          <a:p>
            <a:pPr marL="0" indent="0">
              <a:buNone/>
            </a:pPr>
            <a:r>
              <a:rPr lang="en-US" sz="3300" dirty="0">
                <a:latin typeface="Arial"/>
                <a:cs typeface="Arial"/>
              </a:rPr>
              <a:t>	Quamika Pickens-Harris, Director of Human Resources</a:t>
            </a:r>
          </a:p>
          <a:p>
            <a:pPr marL="0" indent="0">
              <a:buNone/>
            </a:pPr>
            <a:r>
              <a:rPr lang="en-US" sz="3300" dirty="0">
                <a:latin typeface="Arial"/>
                <a:cs typeface="Arial"/>
              </a:rPr>
              <a:t>	</a:t>
            </a:r>
            <a:endParaRPr lang="en-US" sz="2300" dirty="0">
              <a:latin typeface="Arial" panose="020B0604020202020204" pitchFamily="34" charset="0"/>
              <a:cs typeface="Arial" panose="020B0604020202020204" pitchFamily="34" charset="0"/>
            </a:endParaRPr>
          </a:p>
          <a:p>
            <a:r>
              <a:rPr lang="en-US" sz="3300" b="1" dirty="0">
                <a:latin typeface="Arial"/>
                <a:cs typeface="Arial"/>
              </a:rPr>
              <a:t>Diversity, Equity, and Justice Training for Faculty and Staff</a:t>
            </a:r>
          </a:p>
          <a:p>
            <a:pPr marL="0" indent="0">
              <a:buNone/>
            </a:pPr>
            <a:r>
              <a:rPr lang="en-US" sz="3300" b="1" dirty="0">
                <a:latin typeface="Arial"/>
                <a:cs typeface="Arial"/>
              </a:rPr>
              <a:t>	</a:t>
            </a:r>
            <a:r>
              <a:rPr lang="en-US" sz="3300" dirty="0">
                <a:latin typeface="Arial"/>
                <a:cs typeface="Arial"/>
              </a:rPr>
              <a:t>Sarah Vaughn, Director of Innovation</a:t>
            </a:r>
          </a:p>
          <a:p>
            <a:pPr marL="0" indent="0">
              <a:buNone/>
            </a:pPr>
            <a:endParaRPr lang="en-US" sz="2300" dirty="0">
              <a:latin typeface="Arial" panose="020B0604020202020204" pitchFamily="34" charset="0"/>
              <a:cs typeface="Arial" panose="020B0604020202020204" pitchFamily="34" charset="0"/>
            </a:endParaRPr>
          </a:p>
          <a:p>
            <a:r>
              <a:rPr lang="en-US" sz="3300" b="1" dirty="0">
                <a:latin typeface="Arial"/>
                <a:cs typeface="Arial"/>
              </a:rPr>
              <a:t>Cultural Competency in Curriculum </a:t>
            </a:r>
          </a:p>
          <a:p>
            <a:pPr marL="0" indent="0">
              <a:buNone/>
            </a:pPr>
            <a:r>
              <a:rPr lang="en-US" sz="3300" b="1" dirty="0">
                <a:latin typeface="Arial"/>
                <a:cs typeface="Arial"/>
              </a:rPr>
              <a:t>	</a:t>
            </a:r>
            <a:r>
              <a:rPr lang="en-US" sz="3300" dirty="0">
                <a:latin typeface="Arial"/>
                <a:cs typeface="Arial"/>
              </a:rPr>
              <a:t>Conor Luck, FXW Teacher</a:t>
            </a:r>
          </a:p>
          <a:p>
            <a:pPr marL="0" indent="0">
              <a:buNone/>
            </a:pPr>
            <a:r>
              <a:rPr lang="en-US" sz="3300" dirty="0">
                <a:latin typeface="Arial"/>
                <a:cs typeface="Arial"/>
              </a:rPr>
              <a:t>               	Bernard Little, FXW Parent and Educator</a:t>
            </a:r>
            <a:endParaRPr lang="en-US" dirty="0"/>
          </a:p>
          <a:p>
            <a:pPr marL="0" indent="0">
              <a:buNone/>
            </a:pPr>
            <a:endParaRPr lang="en-US" sz="3300" dirty="0">
              <a:latin typeface="Arial" panose="020B0604020202020204" pitchFamily="34" charset="0"/>
              <a:cs typeface="Arial" panose="020B0604020202020204" pitchFamily="34" charset="0"/>
            </a:endParaRPr>
          </a:p>
          <a:p>
            <a:r>
              <a:rPr lang="en-US" sz="3300" b="1" dirty="0">
                <a:latin typeface="Arial"/>
                <a:cs typeface="Arial"/>
              </a:rPr>
              <a:t>Admissions: Recruit and Retain a Diverse Student Body</a:t>
            </a:r>
          </a:p>
          <a:p>
            <a:pPr marL="0" indent="0">
              <a:buNone/>
            </a:pPr>
            <a:r>
              <a:rPr lang="en-US" sz="3300" dirty="0">
                <a:latin typeface="Arial"/>
                <a:cs typeface="Arial"/>
              </a:rPr>
              <a:t>	Eboni Dixon, Director of Diversity, Equity and Inclusion &amp; FXW Parent</a:t>
            </a:r>
          </a:p>
          <a:p>
            <a:pPr marL="0" indent="0">
              <a:buNone/>
            </a:pPr>
            <a:r>
              <a:rPr lang="en-US" sz="3300" dirty="0">
                <a:latin typeface="Arial"/>
                <a:cs typeface="Arial"/>
              </a:rPr>
              <a:t>	</a:t>
            </a:r>
            <a:endParaRPr lang="en-US" sz="3300" dirty="0">
              <a:latin typeface="Arial" panose="020B0604020202020204" pitchFamily="34" charset="0"/>
              <a:cs typeface="Arial" panose="020B0604020202020204" pitchFamily="34" charset="0"/>
            </a:endParaRPr>
          </a:p>
          <a:p>
            <a:r>
              <a:rPr lang="en-US" sz="3300" b="1" dirty="0">
                <a:latin typeface="Arial"/>
                <a:cs typeface="Arial"/>
              </a:rPr>
              <a:t>Community (Students, Parents, Faculty and Staff)</a:t>
            </a:r>
            <a:r>
              <a:rPr lang="en-US" sz="3300" dirty="0">
                <a:latin typeface="Arial"/>
                <a:cs typeface="Arial"/>
              </a:rPr>
              <a:t> </a:t>
            </a:r>
            <a:endParaRPr lang="en-US" sz="3300" dirty="0">
              <a:latin typeface="Arial" panose="020B0604020202020204" pitchFamily="34" charset="0"/>
              <a:cs typeface="Arial" panose="020B0604020202020204" pitchFamily="34" charset="0"/>
            </a:endParaRPr>
          </a:p>
          <a:p>
            <a:pPr marL="0" indent="0">
              <a:buNone/>
            </a:pPr>
            <a:r>
              <a:rPr lang="en-US" sz="3300" dirty="0">
                <a:latin typeface="Arial"/>
                <a:cs typeface="Arial"/>
              </a:rPr>
              <a:t>	Kendall Mallette, FXW Parent and Educator</a:t>
            </a:r>
          </a:p>
          <a:p>
            <a:pPr marL="0" indent="0">
              <a:buNone/>
            </a:pPr>
            <a:r>
              <a:rPr lang="en-US" sz="3300" dirty="0">
                <a:latin typeface="Arial"/>
                <a:cs typeface="Arial"/>
              </a:rPr>
              <a:t>                   	Beth Napleton, FXW Parent and Educator</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84059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94DE6BE-47DE-4C79-A3C1-517115D50361}"/>
              </a:ext>
            </a:extLst>
          </p:cNvPr>
          <p:cNvGraphicFramePr>
            <a:graphicFrameLocks noGrp="1"/>
          </p:cNvGraphicFramePr>
          <p:nvPr/>
        </p:nvGraphicFramePr>
        <p:xfrm>
          <a:off x="12264887" y="-1060175"/>
          <a:ext cx="59740" cy="374142"/>
        </p:xfrm>
        <a:graphic>
          <a:graphicData uri="http://schemas.openxmlformats.org/drawingml/2006/table">
            <a:tbl>
              <a:tblPr firstRow="1" firstCol="1" bandRow="1">
                <a:tableStyleId>{5C22544A-7EE6-4342-B048-85BDC9FD1C3A}</a:tableStyleId>
              </a:tblPr>
              <a:tblGrid>
                <a:gridCol w="59740">
                  <a:extLst>
                    <a:ext uri="{9D8B030D-6E8A-4147-A177-3AD203B41FA5}">
                      <a16:colId xmlns:a16="http://schemas.microsoft.com/office/drawing/2014/main" val="3798263447"/>
                    </a:ext>
                  </a:extLst>
                </a:gridCol>
              </a:tblGrid>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3105469427"/>
                  </a:ext>
                </a:extLst>
              </a:tr>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1736670208"/>
                  </a:ext>
                </a:extLst>
              </a:tr>
            </a:tbl>
          </a:graphicData>
        </a:graphic>
      </p:graphicFrame>
      <p:sp>
        <p:nvSpPr>
          <p:cNvPr id="6" name="TextBox 5">
            <a:extLst>
              <a:ext uri="{FF2B5EF4-FFF2-40B4-BE49-F238E27FC236}">
                <a16:creationId xmlns:a16="http://schemas.microsoft.com/office/drawing/2014/main" id="{31758F4B-0B9A-479B-90C7-6D538C374D9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3245BFD2-586B-4A20-8A5B-74B2C6FA625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2" name="Title 1">
            <a:extLst>
              <a:ext uri="{FF2B5EF4-FFF2-40B4-BE49-F238E27FC236}">
                <a16:creationId xmlns:a16="http://schemas.microsoft.com/office/drawing/2014/main" id="{AFF7C74F-6528-4A14-B3DF-B7D1A73FD36A}"/>
              </a:ext>
            </a:extLst>
          </p:cNvPr>
          <p:cNvSpPr txBox="1">
            <a:spLocks/>
          </p:cNvSpPr>
          <p:nvPr/>
        </p:nvSpPr>
        <p:spPr>
          <a:xfrm>
            <a:off x="783535" y="555492"/>
            <a:ext cx="10515600" cy="1221335"/>
          </a:xfrm>
          <a:prstGeom prst="rect">
            <a:avLst/>
          </a:prstGeom>
          <a:solidFill>
            <a:srgbClr val="11675F"/>
          </a:solidFill>
          <a:ln>
            <a:solidFill>
              <a:srgbClr val="11675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a:solidFill>
                  <a:schemeClr val="bg1"/>
                </a:solidFill>
                <a:latin typeface="Arial" panose="020B0604020202020204" pitchFamily="34" charset="0"/>
                <a:cs typeface="Arial" panose="020B0604020202020204" pitchFamily="34" charset="0"/>
              </a:rPr>
              <a:t>Recruit and Retain a Diverse Workforce </a:t>
            </a:r>
          </a:p>
        </p:txBody>
      </p:sp>
      <p:pic>
        <p:nvPicPr>
          <p:cNvPr id="7" name="Picture 6" descr="A person with curly hair&#10;&#10;Description automatically generated with medium confidence">
            <a:extLst>
              <a:ext uri="{FF2B5EF4-FFF2-40B4-BE49-F238E27FC236}">
                <a16:creationId xmlns:a16="http://schemas.microsoft.com/office/drawing/2014/main" id="{FF3F319D-C94D-4F6A-979A-9A8E839D6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37" y="2124507"/>
            <a:ext cx="1550876" cy="1910246"/>
          </a:xfrm>
          <a:prstGeom prst="rect">
            <a:avLst/>
          </a:prstGeom>
        </p:spPr>
      </p:pic>
      <p:pic>
        <p:nvPicPr>
          <p:cNvPr id="12" name="Picture 11">
            <a:extLst>
              <a:ext uri="{FF2B5EF4-FFF2-40B4-BE49-F238E27FC236}">
                <a16:creationId xmlns:a16="http://schemas.microsoft.com/office/drawing/2014/main" id="{15B9EB6E-8C02-4D27-99C6-9E6A78988961}"/>
              </a:ext>
            </a:extLst>
          </p:cNvPr>
          <p:cNvPicPr>
            <a:picLocks noChangeAspect="1"/>
          </p:cNvPicPr>
          <p:nvPr/>
        </p:nvPicPr>
        <p:blipFill>
          <a:blip r:embed="rId4"/>
          <a:stretch>
            <a:fillRect/>
          </a:stretch>
        </p:blipFill>
        <p:spPr>
          <a:xfrm>
            <a:off x="2495711" y="2143909"/>
            <a:ext cx="1783177" cy="1933756"/>
          </a:xfrm>
          <a:prstGeom prst="rect">
            <a:avLst/>
          </a:prstGeom>
        </p:spPr>
      </p:pic>
      <p:pic>
        <p:nvPicPr>
          <p:cNvPr id="14" name="Picture 13">
            <a:extLst>
              <a:ext uri="{FF2B5EF4-FFF2-40B4-BE49-F238E27FC236}">
                <a16:creationId xmlns:a16="http://schemas.microsoft.com/office/drawing/2014/main" id="{3E8118C3-3D2A-430A-AC2D-579C5C79A763}"/>
              </a:ext>
            </a:extLst>
          </p:cNvPr>
          <p:cNvPicPr>
            <a:picLocks noChangeAspect="1"/>
          </p:cNvPicPr>
          <p:nvPr/>
        </p:nvPicPr>
        <p:blipFill>
          <a:blip r:embed="rId5"/>
          <a:stretch>
            <a:fillRect/>
          </a:stretch>
        </p:blipFill>
        <p:spPr>
          <a:xfrm>
            <a:off x="7241375" y="4443376"/>
            <a:ext cx="1491754" cy="1933756"/>
          </a:xfrm>
          <a:prstGeom prst="rect">
            <a:avLst/>
          </a:prstGeom>
        </p:spPr>
      </p:pic>
      <p:pic>
        <p:nvPicPr>
          <p:cNvPr id="16" name="Picture 15">
            <a:extLst>
              <a:ext uri="{FF2B5EF4-FFF2-40B4-BE49-F238E27FC236}">
                <a16:creationId xmlns:a16="http://schemas.microsoft.com/office/drawing/2014/main" id="{DA341FA8-A6FC-46C3-A322-CEAEB7D14DC6}"/>
              </a:ext>
            </a:extLst>
          </p:cNvPr>
          <p:cNvPicPr>
            <a:picLocks noChangeAspect="1"/>
          </p:cNvPicPr>
          <p:nvPr/>
        </p:nvPicPr>
        <p:blipFill>
          <a:blip r:embed="rId6"/>
          <a:stretch>
            <a:fillRect/>
          </a:stretch>
        </p:blipFill>
        <p:spPr>
          <a:xfrm>
            <a:off x="7204932" y="2144776"/>
            <a:ext cx="1528197" cy="1910246"/>
          </a:xfrm>
          <a:prstGeom prst="rect">
            <a:avLst/>
          </a:prstGeom>
        </p:spPr>
      </p:pic>
      <p:pic>
        <p:nvPicPr>
          <p:cNvPr id="18" name="Picture 17">
            <a:extLst>
              <a:ext uri="{FF2B5EF4-FFF2-40B4-BE49-F238E27FC236}">
                <a16:creationId xmlns:a16="http://schemas.microsoft.com/office/drawing/2014/main" id="{1151DCC8-FF0D-4065-A931-7E3A556744B5}"/>
              </a:ext>
            </a:extLst>
          </p:cNvPr>
          <p:cNvPicPr>
            <a:picLocks noChangeAspect="1"/>
          </p:cNvPicPr>
          <p:nvPr/>
        </p:nvPicPr>
        <p:blipFill>
          <a:blip r:embed="rId7"/>
          <a:stretch>
            <a:fillRect/>
          </a:stretch>
        </p:blipFill>
        <p:spPr>
          <a:xfrm>
            <a:off x="9594543" y="2107942"/>
            <a:ext cx="1430652" cy="1910246"/>
          </a:xfrm>
          <a:prstGeom prst="rect">
            <a:avLst/>
          </a:prstGeom>
        </p:spPr>
      </p:pic>
      <p:pic>
        <p:nvPicPr>
          <p:cNvPr id="20" name="Picture 19" descr="A person in a suit and tie&#10;&#10;Description automatically generated with medium confidence">
            <a:extLst>
              <a:ext uri="{FF2B5EF4-FFF2-40B4-BE49-F238E27FC236}">
                <a16:creationId xmlns:a16="http://schemas.microsoft.com/office/drawing/2014/main" id="{52550A4D-0C8E-48C0-AC35-12F53FAE5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8657" y="4435200"/>
            <a:ext cx="1528197" cy="1910246"/>
          </a:xfrm>
          <a:prstGeom prst="rect">
            <a:avLst/>
          </a:prstGeom>
        </p:spPr>
      </p:pic>
      <p:pic>
        <p:nvPicPr>
          <p:cNvPr id="23" name="Picture 22">
            <a:extLst>
              <a:ext uri="{FF2B5EF4-FFF2-40B4-BE49-F238E27FC236}">
                <a16:creationId xmlns:a16="http://schemas.microsoft.com/office/drawing/2014/main" id="{E83D9467-F302-4304-86E6-9C3027A95BB4}"/>
              </a:ext>
            </a:extLst>
          </p:cNvPr>
          <p:cNvPicPr>
            <a:picLocks noChangeAspect="1"/>
          </p:cNvPicPr>
          <p:nvPr/>
        </p:nvPicPr>
        <p:blipFill>
          <a:blip r:embed="rId9"/>
          <a:stretch>
            <a:fillRect/>
          </a:stretch>
        </p:blipFill>
        <p:spPr>
          <a:xfrm>
            <a:off x="4872603" y="2281747"/>
            <a:ext cx="1675331" cy="1799429"/>
          </a:xfrm>
          <a:prstGeom prst="rect">
            <a:avLst/>
          </a:prstGeom>
        </p:spPr>
      </p:pic>
      <p:pic>
        <p:nvPicPr>
          <p:cNvPr id="25" name="Picture 24" descr="A close-up of a person smiling&#10;&#10;Description automatically generated">
            <a:extLst>
              <a:ext uri="{FF2B5EF4-FFF2-40B4-BE49-F238E27FC236}">
                <a16:creationId xmlns:a16="http://schemas.microsoft.com/office/drawing/2014/main" id="{8CECB785-B0E6-44F7-8358-E5108CC570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5711" y="4463095"/>
            <a:ext cx="1573073" cy="1966341"/>
          </a:xfrm>
          <a:prstGeom prst="rect">
            <a:avLst/>
          </a:prstGeom>
        </p:spPr>
      </p:pic>
      <p:sp>
        <p:nvSpPr>
          <p:cNvPr id="26" name="TextBox 25">
            <a:extLst>
              <a:ext uri="{FF2B5EF4-FFF2-40B4-BE49-F238E27FC236}">
                <a16:creationId xmlns:a16="http://schemas.microsoft.com/office/drawing/2014/main" id="{23316069-6BB1-47CC-94DF-CAD3EA54C154}"/>
              </a:ext>
            </a:extLst>
          </p:cNvPr>
          <p:cNvSpPr txBox="1"/>
          <p:nvPr/>
        </p:nvSpPr>
        <p:spPr>
          <a:xfrm>
            <a:off x="97323" y="4143335"/>
            <a:ext cx="1931903" cy="338554"/>
          </a:xfrm>
          <a:prstGeom prst="rect">
            <a:avLst/>
          </a:prstGeom>
          <a:noFill/>
        </p:spPr>
        <p:txBody>
          <a:bodyPr wrap="square" rtlCol="0">
            <a:spAutoFit/>
          </a:bodyPr>
          <a:lstStyle/>
          <a:p>
            <a:r>
              <a:rPr lang="en-US" sz="1600"/>
              <a:t>Kristian May Stewart</a:t>
            </a:r>
          </a:p>
        </p:txBody>
      </p:sp>
      <p:sp>
        <p:nvSpPr>
          <p:cNvPr id="30" name="TextBox 29">
            <a:extLst>
              <a:ext uri="{FF2B5EF4-FFF2-40B4-BE49-F238E27FC236}">
                <a16:creationId xmlns:a16="http://schemas.microsoft.com/office/drawing/2014/main" id="{B1CC0811-53D5-4D0F-AB9F-2DCDE6BE45F5}"/>
              </a:ext>
            </a:extLst>
          </p:cNvPr>
          <p:cNvSpPr txBox="1"/>
          <p:nvPr/>
        </p:nvSpPr>
        <p:spPr>
          <a:xfrm>
            <a:off x="2364298" y="4109956"/>
            <a:ext cx="2141913" cy="338554"/>
          </a:xfrm>
          <a:prstGeom prst="rect">
            <a:avLst/>
          </a:prstGeom>
          <a:noFill/>
        </p:spPr>
        <p:txBody>
          <a:bodyPr wrap="square" rtlCol="0">
            <a:spAutoFit/>
          </a:bodyPr>
          <a:lstStyle/>
          <a:p>
            <a:r>
              <a:rPr lang="en-US" sz="1600"/>
              <a:t>Mindy Medley Kedvesh</a:t>
            </a:r>
          </a:p>
        </p:txBody>
      </p:sp>
      <p:sp>
        <p:nvSpPr>
          <p:cNvPr id="31" name="TextBox 30">
            <a:extLst>
              <a:ext uri="{FF2B5EF4-FFF2-40B4-BE49-F238E27FC236}">
                <a16:creationId xmlns:a16="http://schemas.microsoft.com/office/drawing/2014/main" id="{4B461A05-3C9C-4481-A03C-ED2F833BC40A}"/>
              </a:ext>
            </a:extLst>
          </p:cNvPr>
          <p:cNvSpPr txBox="1"/>
          <p:nvPr/>
        </p:nvSpPr>
        <p:spPr>
          <a:xfrm>
            <a:off x="4651800" y="4088911"/>
            <a:ext cx="2141913" cy="338554"/>
          </a:xfrm>
          <a:prstGeom prst="rect">
            <a:avLst/>
          </a:prstGeom>
          <a:noFill/>
        </p:spPr>
        <p:txBody>
          <a:bodyPr wrap="square" rtlCol="0">
            <a:spAutoFit/>
          </a:bodyPr>
          <a:lstStyle/>
          <a:p>
            <a:r>
              <a:rPr lang="en-US" sz="1600"/>
              <a:t>Quamika Pickens-Harris</a:t>
            </a:r>
          </a:p>
        </p:txBody>
      </p:sp>
      <p:sp>
        <p:nvSpPr>
          <p:cNvPr id="32" name="TextBox 31">
            <a:extLst>
              <a:ext uri="{FF2B5EF4-FFF2-40B4-BE49-F238E27FC236}">
                <a16:creationId xmlns:a16="http://schemas.microsoft.com/office/drawing/2014/main" id="{32B6B204-21B0-495F-9742-C9BEA4EBDD36}"/>
              </a:ext>
            </a:extLst>
          </p:cNvPr>
          <p:cNvSpPr txBox="1"/>
          <p:nvPr/>
        </p:nvSpPr>
        <p:spPr>
          <a:xfrm>
            <a:off x="7316449" y="4093437"/>
            <a:ext cx="1305161" cy="338554"/>
          </a:xfrm>
          <a:prstGeom prst="rect">
            <a:avLst/>
          </a:prstGeom>
          <a:noFill/>
        </p:spPr>
        <p:txBody>
          <a:bodyPr wrap="square" rtlCol="0">
            <a:spAutoFit/>
          </a:bodyPr>
          <a:lstStyle/>
          <a:p>
            <a:r>
              <a:rPr lang="en-US" sz="1600"/>
              <a:t>Hannah Kim</a:t>
            </a:r>
          </a:p>
        </p:txBody>
      </p:sp>
      <p:sp>
        <p:nvSpPr>
          <p:cNvPr id="33" name="TextBox 32">
            <a:extLst>
              <a:ext uri="{FF2B5EF4-FFF2-40B4-BE49-F238E27FC236}">
                <a16:creationId xmlns:a16="http://schemas.microsoft.com/office/drawing/2014/main" id="{1E078813-CCDE-4A0E-A39E-BE6E52F7B291}"/>
              </a:ext>
            </a:extLst>
          </p:cNvPr>
          <p:cNvSpPr txBox="1"/>
          <p:nvPr/>
        </p:nvSpPr>
        <p:spPr>
          <a:xfrm>
            <a:off x="9594542" y="4055022"/>
            <a:ext cx="1430653" cy="338554"/>
          </a:xfrm>
          <a:prstGeom prst="rect">
            <a:avLst/>
          </a:prstGeom>
          <a:noFill/>
        </p:spPr>
        <p:txBody>
          <a:bodyPr wrap="square" rtlCol="0">
            <a:spAutoFit/>
          </a:bodyPr>
          <a:lstStyle/>
          <a:p>
            <a:r>
              <a:rPr lang="en-US" sz="1600"/>
              <a:t>Susan Thomas</a:t>
            </a:r>
          </a:p>
        </p:txBody>
      </p:sp>
      <p:sp>
        <p:nvSpPr>
          <p:cNvPr id="34" name="TextBox 33">
            <a:extLst>
              <a:ext uri="{FF2B5EF4-FFF2-40B4-BE49-F238E27FC236}">
                <a16:creationId xmlns:a16="http://schemas.microsoft.com/office/drawing/2014/main" id="{2A16909C-8F05-4959-96C5-116E05C36DD3}"/>
              </a:ext>
            </a:extLst>
          </p:cNvPr>
          <p:cNvSpPr txBox="1"/>
          <p:nvPr/>
        </p:nvSpPr>
        <p:spPr>
          <a:xfrm>
            <a:off x="7293622" y="6373342"/>
            <a:ext cx="1350813" cy="338554"/>
          </a:xfrm>
          <a:prstGeom prst="rect">
            <a:avLst/>
          </a:prstGeom>
          <a:noFill/>
        </p:spPr>
        <p:txBody>
          <a:bodyPr wrap="square" rtlCol="0">
            <a:spAutoFit/>
          </a:bodyPr>
          <a:lstStyle/>
          <a:p>
            <a:r>
              <a:rPr lang="en-US" sz="1600"/>
              <a:t>Tiara Damper</a:t>
            </a:r>
          </a:p>
        </p:txBody>
      </p:sp>
      <p:sp>
        <p:nvSpPr>
          <p:cNvPr id="35" name="TextBox 34">
            <a:extLst>
              <a:ext uri="{FF2B5EF4-FFF2-40B4-BE49-F238E27FC236}">
                <a16:creationId xmlns:a16="http://schemas.microsoft.com/office/drawing/2014/main" id="{4CB14679-B14C-461D-A696-533DE38A98BE}"/>
              </a:ext>
            </a:extLst>
          </p:cNvPr>
          <p:cNvSpPr txBox="1"/>
          <p:nvPr/>
        </p:nvSpPr>
        <p:spPr>
          <a:xfrm>
            <a:off x="2667024" y="6429436"/>
            <a:ext cx="1230446" cy="338554"/>
          </a:xfrm>
          <a:prstGeom prst="rect">
            <a:avLst/>
          </a:prstGeom>
          <a:noFill/>
        </p:spPr>
        <p:txBody>
          <a:bodyPr wrap="square" rtlCol="0">
            <a:spAutoFit/>
          </a:bodyPr>
          <a:lstStyle/>
          <a:p>
            <a:r>
              <a:rPr lang="en-US" sz="1600"/>
              <a:t>Eboni Dixon</a:t>
            </a:r>
          </a:p>
        </p:txBody>
      </p:sp>
      <p:sp>
        <p:nvSpPr>
          <p:cNvPr id="36" name="TextBox 35">
            <a:extLst>
              <a:ext uri="{FF2B5EF4-FFF2-40B4-BE49-F238E27FC236}">
                <a16:creationId xmlns:a16="http://schemas.microsoft.com/office/drawing/2014/main" id="{B7745FF5-D1A4-44FA-9AFC-5E58D69B8EB2}"/>
              </a:ext>
            </a:extLst>
          </p:cNvPr>
          <p:cNvSpPr txBox="1"/>
          <p:nvPr/>
        </p:nvSpPr>
        <p:spPr>
          <a:xfrm>
            <a:off x="4898379" y="6393260"/>
            <a:ext cx="1737224" cy="338554"/>
          </a:xfrm>
          <a:prstGeom prst="rect">
            <a:avLst/>
          </a:prstGeom>
          <a:noFill/>
        </p:spPr>
        <p:txBody>
          <a:bodyPr wrap="square" rtlCol="0">
            <a:spAutoFit/>
          </a:bodyPr>
          <a:lstStyle/>
          <a:p>
            <a:r>
              <a:rPr lang="en-US" sz="1600"/>
              <a:t>Michael Kennedy</a:t>
            </a:r>
          </a:p>
        </p:txBody>
      </p:sp>
    </p:spTree>
    <p:extLst>
      <p:ext uri="{BB962C8B-B14F-4D97-AF65-F5344CB8AC3E}">
        <p14:creationId xmlns:p14="http://schemas.microsoft.com/office/powerpoint/2010/main" val="343274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1111-4AA3-4763-9634-EB6F0B2DA4F1}"/>
              </a:ext>
            </a:extLst>
          </p:cNvPr>
          <p:cNvSpPr>
            <a:spLocks noGrp="1"/>
          </p:cNvSpPr>
          <p:nvPr>
            <p:ph type="title"/>
          </p:nvPr>
        </p:nvSpPr>
        <p:spPr>
          <a:xfrm>
            <a:off x="838200" y="565208"/>
            <a:ext cx="10515600" cy="1221335"/>
          </a:xfrm>
          <a:solidFill>
            <a:srgbClr val="11675F"/>
          </a:solidFill>
          <a:ln>
            <a:solidFill>
              <a:srgbClr val="11675F"/>
            </a:solidFill>
          </a:ln>
        </p:spPr>
        <p:txBody>
          <a:bodyPr>
            <a:normAutofit/>
          </a:bodyPr>
          <a:lstStyle/>
          <a:p>
            <a:pPr algn="ctr"/>
            <a:r>
              <a:rPr lang="en-US">
                <a:solidFill>
                  <a:schemeClr val="bg1"/>
                </a:solidFill>
                <a:latin typeface="Arial" panose="020B0604020202020204" pitchFamily="34" charset="0"/>
                <a:cs typeface="Arial" panose="020B0604020202020204" pitchFamily="34" charset="0"/>
              </a:rPr>
              <a:t>Recruit and Retain a Diverse Workforce </a:t>
            </a:r>
          </a:p>
        </p:txBody>
      </p:sp>
      <p:sp>
        <p:nvSpPr>
          <p:cNvPr id="3" name="Content Placeholder 2">
            <a:extLst>
              <a:ext uri="{FF2B5EF4-FFF2-40B4-BE49-F238E27FC236}">
                <a16:creationId xmlns:a16="http://schemas.microsoft.com/office/drawing/2014/main" id="{807573BC-B682-475F-A945-172591CF1158}"/>
              </a:ext>
            </a:extLst>
          </p:cNvPr>
          <p:cNvSpPr>
            <a:spLocks noGrp="1"/>
          </p:cNvSpPr>
          <p:nvPr>
            <p:ph idx="1"/>
          </p:nvPr>
        </p:nvSpPr>
        <p:spPr>
          <a:xfrm>
            <a:off x="838200" y="2037309"/>
            <a:ext cx="10515600" cy="4351338"/>
          </a:xfrm>
        </p:spPr>
        <p:txBody>
          <a:bodyPr vert="horz" lIns="91440" tIns="45720" rIns="91440" bIns="45720" rtlCol="0" anchor="t">
            <a:normAutofit fontScale="85000" lnSpcReduction="20000"/>
          </a:bodyPr>
          <a:lstStyle/>
          <a:p>
            <a:pPr marL="0" indent="0">
              <a:buNone/>
            </a:pPr>
            <a:r>
              <a:rPr lang="en-US" sz="2400" b="1" i="1" dirty="0">
                <a:latin typeface="Arial"/>
                <a:cs typeface="Arial"/>
              </a:rPr>
              <a:t>Quamika Pickens-Harris, Director of Human Resources</a:t>
            </a:r>
            <a:endParaRPr lang="en-US" sz="2400" i="1" dirty="0">
              <a:latin typeface="Arial"/>
              <a:cs typeface="Arial"/>
            </a:endParaRPr>
          </a:p>
          <a:p>
            <a:pPr marL="0" indent="0">
              <a:buNone/>
            </a:pPr>
            <a:endParaRPr lang="en-US" sz="2400" i="1" dirty="0">
              <a:latin typeface="Arial" panose="020B0604020202020204" pitchFamily="34" charset="0"/>
              <a:cs typeface="Arial" panose="020B0604020202020204" pitchFamily="34" charset="0"/>
            </a:endParaRPr>
          </a:p>
          <a:p>
            <a:pPr marL="0" marR="0" indent="0">
              <a:spcBef>
                <a:spcPts val="0"/>
              </a:spcBef>
              <a:spcAft>
                <a:spcPts val="0"/>
              </a:spcAft>
              <a:buNone/>
            </a:pPr>
            <a:r>
              <a:rPr lang="en-US" sz="2400" i="1" dirty="0">
                <a:effectLst/>
                <a:latin typeface="Arial" panose="020B0604020202020204" pitchFamily="34" charset="0"/>
                <a:ea typeface="Calibri" panose="020F0502020204030204" pitchFamily="34" charset="0"/>
                <a:cs typeface="Arial" panose="020B0604020202020204" pitchFamily="34" charset="0"/>
              </a:rPr>
              <a:t>Committee Objective: With the combined forces of our HR Director, the Director of Diversity, Equity and Inclusion, and the Leadership Team, our goal is to lend ideas and people power to new strategic planning that is specifically focused on attracting and retaining faculty from underrepresented groups.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a:cs typeface="Arial"/>
              </a:rPr>
              <a:t>Students and Alumni of Color need to see themselves in the leadership of the School and well represented within the faculty. </a:t>
            </a:r>
            <a:r>
              <a:rPr lang="en-US" sz="2400" b="1" dirty="0">
                <a:latin typeface="Arial"/>
                <a:cs typeface="Arial"/>
              </a:rPr>
              <a:t>Representation matters</a:t>
            </a:r>
            <a:r>
              <a:rPr lang="en-US" sz="2400" dirty="0">
                <a:latin typeface="Arial"/>
                <a:cs typeface="Arial"/>
              </a:rPr>
              <a:t>, as does the creativity, knowledge, and intelligence that comes from working in more diverse teams. One consequence of the low representation of BIPOC faculty and administrators is the work it adds to those who are underrepresented.</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a:cs typeface="Arial"/>
              </a:rPr>
              <a:t>Under the leadership of FXW’s Human Resources Director Quamika Pickens-Harris, this committee will ramp up FXW’s efforts to identify, recruit, hire and retain outstanding BIPOC educators and positions of leadership. </a:t>
            </a:r>
          </a:p>
        </p:txBody>
      </p:sp>
    </p:spTree>
    <p:extLst>
      <p:ext uri="{BB962C8B-B14F-4D97-AF65-F5344CB8AC3E}">
        <p14:creationId xmlns:p14="http://schemas.microsoft.com/office/powerpoint/2010/main" val="324265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94DE6BE-47DE-4C79-A3C1-517115D50361}"/>
              </a:ext>
            </a:extLst>
          </p:cNvPr>
          <p:cNvGraphicFramePr>
            <a:graphicFrameLocks noGrp="1"/>
          </p:cNvGraphicFramePr>
          <p:nvPr/>
        </p:nvGraphicFramePr>
        <p:xfrm>
          <a:off x="12264887" y="-1060175"/>
          <a:ext cx="59740" cy="374142"/>
        </p:xfrm>
        <a:graphic>
          <a:graphicData uri="http://schemas.openxmlformats.org/drawingml/2006/table">
            <a:tbl>
              <a:tblPr firstRow="1" firstCol="1" bandRow="1">
                <a:tableStyleId>{5C22544A-7EE6-4342-B048-85BDC9FD1C3A}</a:tableStyleId>
              </a:tblPr>
              <a:tblGrid>
                <a:gridCol w="59740">
                  <a:extLst>
                    <a:ext uri="{9D8B030D-6E8A-4147-A177-3AD203B41FA5}">
                      <a16:colId xmlns:a16="http://schemas.microsoft.com/office/drawing/2014/main" val="3798263447"/>
                    </a:ext>
                  </a:extLst>
                </a:gridCol>
              </a:tblGrid>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3105469427"/>
                  </a:ext>
                </a:extLst>
              </a:tr>
              <a:tr h="111580">
                <a:tc>
                  <a:txBody>
                    <a:bodyPr/>
                    <a:lstStyle/>
                    <a:p>
                      <a:pPr marL="0" marR="0" algn="l" rtl="0" eaLnBrk="1" latinLnBrk="0" hangingPunct="1">
                        <a:lnSpc>
                          <a:spcPct val="107000"/>
                        </a:lnSpc>
                        <a:spcBef>
                          <a:spcPts val="0"/>
                        </a:spcBef>
                        <a:spcAft>
                          <a:spcPts val="0"/>
                        </a:spcAft>
                      </a:pPr>
                      <a:endParaRPr lang="en-US" sz="1200" kern="1200">
                        <a:effectLst/>
                      </a:endParaRPr>
                    </a:p>
                  </a:txBody>
                  <a:tcPr marL="0" marR="0" marT="0" marB="0" anchor="ctr"/>
                </a:tc>
                <a:extLst>
                  <a:ext uri="{0D108BD9-81ED-4DB2-BD59-A6C34878D82A}">
                    <a16:rowId xmlns:a16="http://schemas.microsoft.com/office/drawing/2014/main" val="1736670208"/>
                  </a:ext>
                </a:extLst>
              </a:tr>
            </a:tbl>
          </a:graphicData>
        </a:graphic>
      </p:graphicFrame>
      <p:sp>
        <p:nvSpPr>
          <p:cNvPr id="6" name="TextBox 5">
            <a:extLst>
              <a:ext uri="{FF2B5EF4-FFF2-40B4-BE49-F238E27FC236}">
                <a16:creationId xmlns:a16="http://schemas.microsoft.com/office/drawing/2014/main" id="{31758F4B-0B9A-479B-90C7-6D538C374D9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3245BFD2-586B-4A20-8A5B-74B2C6FA625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Content Placeholder 3">
            <a:extLst>
              <a:ext uri="{FF2B5EF4-FFF2-40B4-BE49-F238E27FC236}">
                <a16:creationId xmlns:a16="http://schemas.microsoft.com/office/drawing/2014/main" id="{3E5BDE6F-CE26-43DA-A855-848C8D4610DA}"/>
              </a:ext>
            </a:extLst>
          </p:cNvPr>
          <p:cNvSpPr>
            <a:spLocks noGrp="1"/>
          </p:cNvSpPr>
          <p:nvPr>
            <p:ph idx="1"/>
          </p:nvPr>
        </p:nvSpPr>
        <p:spPr>
          <a:xfrm>
            <a:off x="838200" y="2107372"/>
            <a:ext cx="10515600" cy="4351338"/>
          </a:xfrm>
        </p:spPr>
        <p:txBody>
          <a:bodyPr/>
          <a:lstStyle/>
          <a:p>
            <a:pPr marL="0" indent="0">
              <a:buNone/>
            </a:pPr>
            <a:r>
              <a:rPr lang="en-US">
                <a:latin typeface="Arial" panose="020B0604020202020204" pitchFamily="34" charset="0"/>
                <a:cs typeface="Arial" panose="020B0604020202020204" pitchFamily="34" charset="0"/>
              </a:rPr>
              <a:t>2020 – 2021 Accomplishments</a:t>
            </a:r>
          </a:p>
          <a:p>
            <a:r>
              <a:rPr lang="en-US">
                <a:latin typeface="Arial" panose="020B0604020202020204" pitchFamily="34" charset="0"/>
                <a:cs typeface="Arial" panose="020B0604020202020204" pitchFamily="34" charset="0"/>
              </a:rPr>
              <a:t>Creation of recruiting manual to address the following areas:</a:t>
            </a:r>
          </a:p>
          <a:p>
            <a:pPr marL="0" indent="0">
              <a:buNone/>
            </a:pPr>
            <a:r>
              <a:rPr lang="en-US">
                <a:latin typeface="Arial" panose="020B0604020202020204" pitchFamily="34" charset="0"/>
                <a:cs typeface="Arial" panose="020B0604020202020204" pitchFamily="34" charset="0"/>
              </a:rPr>
              <a:t>	- Hiring Policies</a:t>
            </a:r>
          </a:p>
          <a:p>
            <a:pPr marL="0" indent="0">
              <a:buNone/>
            </a:pPr>
            <a:r>
              <a:rPr lang="en-US">
                <a:latin typeface="Arial" panose="020B0604020202020204" pitchFamily="34" charset="0"/>
                <a:cs typeface="Arial" panose="020B0604020202020204" pitchFamily="34" charset="0"/>
              </a:rPr>
              <a:t>	- Hiring Processes</a:t>
            </a:r>
          </a:p>
          <a:p>
            <a:pPr marL="0" indent="0">
              <a:buNone/>
            </a:pPr>
            <a:r>
              <a:rPr lang="en-US">
                <a:latin typeface="Arial" panose="020B0604020202020204" pitchFamily="34" charset="0"/>
                <a:cs typeface="Arial" panose="020B0604020202020204" pitchFamily="34" charset="0"/>
              </a:rPr>
              <a:t>	- New and Current Employee Onboarding and Training</a:t>
            </a:r>
          </a:p>
          <a:p>
            <a:pPr marL="0" indent="0">
              <a:buNone/>
            </a:pPr>
            <a:r>
              <a:rPr lang="en-US">
                <a:latin typeface="Arial" panose="020B0604020202020204" pitchFamily="34" charset="0"/>
                <a:cs typeface="Arial" panose="020B0604020202020204" pitchFamily="34" charset="0"/>
              </a:rPr>
              <a:t>	- Networking Databases</a:t>
            </a:r>
          </a:p>
          <a:p>
            <a:pPr marL="0" indent="0">
              <a:buNone/>
            </a:pPr>
            <a:r>
              <a:rPr lang="en-US">
                <a:latin typeface="Arial" panose="020B0604020202020204" pitchFamily="34" charset="0"/>
                <a:cs typeface="Arial" panose="020B0604020202020204" pitchFamily="34" charset="0"/>
              </a:rPr>
              <a:t>	- Marketing and Branding revisions</a:t>
            </a:r>
          </a:p>
        </p:txBody>
      </p:sp>
      <p:sp>
        <p:nvSpPr>
          <p:cNvPr id="11" name="Title 1">
            <a:extLst>
              <a:ext uri="{FF2B5EF4-FFF2-40B4-BE49-F238E27FC236}">
                <a16:creationId xmlns:a16="http://schemas.microsoft.com/office/drawing/2014/main" id="{91021978-D67F-4A2D-BF51-5BBD10FA9B3F}"/>
              </a:ext>
            </a:extLst>
          </p:cNvPr>
          <p:cNvSpPr>
            <a:spLocks noGrp="1"/>
          </p:cNvSpPr>
          <p:nvPr>
            <p:ph type="title"/>
          </p:nvPr>
        </p:nvSpPr>
        <p:spPr>
          <a:xfrm>
            <a:off x="838200" y="545064"/>
            <a:ext cx="10515600" cy="1220788"/>
          </a:xfrm>
          <a:solidFill>
            <a:srgbClr val="11675F"/>
          </a:solidFill>
          <a:ln>
            <a:solidFill>
              <a:srgbClr val="11675F"/>
            </a:solidFill>
          </a:ln>
        </p:spPr>
        <p:txBody>
          <a:bodyPr>
            <a:normAutofit/>
          </a:bodyPr>
          <a:lstStyle/>
          <a:p>
            <a:pPr algn="ctr"/>
            <a:r>
              <a:rPr lang="en-US">
                <a:solidFill>
                  <a:schemeClr val="bg1"/>
                </a:solidFill>
                <a:latin typeface="Arial" panose="020B0604020202020204" pitchFamily="34" charset="0"/>
                <a:cs typeface="Arial" panose="020B0604020202020204" pitchFamily="34" charset="0"/>
              </a:rPr>
              <a:t>Recruit and Retain a Diverse Workforce </a:t>
            </a:r>
          </a:p>
        </p:txBody>
      </p:sp>
    </p:spTree>
    <p:extLst>
      <p:ext uri="{BB962C8B-B14F-4D97-AF65-F5344CB8AC3E}">
        <p14:creationId xmlns:p14="http://schemas.microsoft.com/office/powerpoint/2010/main" val="2308156830"/>
      </p:ext>
    </p:extLst>
  </p:cSld>
  <p:clrMapOvr>
    <a:masterClrMapping/>
  </p:clrMapOvr>
</p:sld>
</file>

<file path=ppt/theme/theme1.xml><?xml version="1.0" encoding="utf-8"?>
<a:theme xmlns:a="http://schemas.openxmlformats.org/drawingml/2006/main" name="FXW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XW Theme" id="{5808D8F3-635E-42B3-929D-30CA73364738}" vid="{7B1C47EE-4B42-4C1F-A17D-CA5A58F42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3F1BECD1CDD149B4986F53E5E0811A" ma:contentTypeVersion="13" ma:contentTypeDescription="Create a new document." ma:contentTypeScope="" ma:versionID="96a587c7c164694bfad9625f7894f554">
  <xsd:schema xmlns:xsd="http://www.w3.org/2001/XMLSchema" xmlns:xs="http://www.w3.org/2001/XMLSchema" xmlns:p="http://schemas.microsoft.com/office/2006/metadata/properties" xmlns:ns2="62ba017a-260e-4fd6-8831-9fff11cd9b87" xmlns:ns3="8c7e2bbe-fd95-4fcb-a19d-00ac159d798f" targetNamespace="http://schemas.microsoft.com/office/2006/metadata/properties" ma:root="true" ma:fieldsID="76b45ca4d1c7feea1282bc7e019abca6" ns2:_="" ns3:_="">
    <xsd:import namespace="62ba017a-260e-4fd6-8831-9fff11cd9b87"/>
    <xsd:import namespace="8c7e2bbe-fd95-4fcb-a19d-00ac159d7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a017a-260e-4fd6-8831-9fff11cd9b8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7e2bbe-fd95-4fcb-a19d-00ac159d798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c7e2bbe-fd95-4fcb-a19d-00ac159d798f">
      <UserInfo>
        <DisplayName>SharingLinks.afcb8731-acff-447d-ab56-f8f6874edddc.OrganizationEdit.5de2f300-3ed2-4f48-9aef-828ff046c59d</DisplayName>
        <AccountId>19</AccountId>
        <AccountType/>
      </UserInfo>
      <UserInfo>
        <DisplayName>Kendall Mallette</DisplayName>
        <AccountId>56</AccountId>
        <AccountType/>
      </UserInfo>
      <UserInfo>
        <DisplayName>Erin Horne</DisplayName>
        <AccountId>59</AccountId>
        <AccountType/>
      </UserInfo>
      <UserInfo>
        <DisplayName>Michael Kennedy</DisplayName>
        <AccountId>60</AccountId>
        <AccountType/>
      </UserInfo>
      <UserInfo>
        <DisplayName>Sarah Frick</DisplayName>
        <AccountId>74</AccountId>
        <AccountType/>
      </UserInfo>
      <UserInfo>
        <DisplayName>Vinkeia O’Neill</DisplayName>
        <AccountId>132</AccountId>
        <AccountType/>
      </UserInfo>
      <UserInfo>
        <DisplayName>Georgia Hawkins</DisplayName>
        <AccountId>134</AccountId>
        <AccountType/>
      </UserInfo>
      <UserInfo>
        <DisplayName>Alexandra Kuppler</DisplayName>
        <AccountId>142</AccountId>
        <AccountType/>
      </UserInfo>
      <UserInfo>
        <DisplayName>Eboni Dixon</DisplayName>
        <AccountId>81</AccountId>
        <AccountType/>
      </UserInfo>
    </SharedWithUsers>
  </documentManagement>
</p:properties>
</file>

<file path=customXml/itemProps1.xml><?xml version="1.0" encoding="utf-8"?>
<ds:datastoreItem xmlns:ds="http://schemas.openxmlformats.org/officeDocument/2006/customXml" ds:itemID="{87764101-728C-46AE-B1B6-48C91FC47EC9}">
  <ds:schemaRefs>
    <ds:schemaRef ds:uri="http://schemas.microsoft.com/sharepoint/v3/contenttype/forms"/>
  </ds:schemaRefs>
</ds:datastoreItem>
</file>

<file path=customXml/itemProps2.xml><?xml version="1.0" encoding="utf-8"?>
<ds:datastoreItem xmlns:ds="http://schemas.openxmlformats.org/officeDocument/2006/customXml" ds:itemID="{5ED60E3A-F3A1-4BC9-96C7-09B88D693B76}">
  <ds:schemaRefs>
    <ds:schemaRef ds:uri="62ba017a-260e-4fd6-8831-9fff11cd9b87"/>
    <ds:schemaRef ds:uri="8c7e2bbe-fd95-4fcb-a19d-00ac159d79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EC68E2-E7CD-4510-8D4F-B81038496581}">
  <ds:schemaRef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www.w3.org/XML/1998/namespace"/>
    <ds:schemaRef ds:uri="http://purl.org/dc/elements/1.1/"/>
    <ds:schemaRef ds:uri="8c7e2bbe-fd95-4fcb-a19d-00ac159d798f"/>
    <ds:schemaRef ds:uri="62ba017a-260e-4fd6-8831-9fff11cd9b8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84</TotalTime>
  <Words>2542</Words>
  <Application>Microsoft Office PowerPoint</Application>
  <PresentationFormat>Widescreen</PresentationFormat>
  <Paragraphs>300</Paragraphs>
  <Slides>32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Nova Light</vt:lpstr>
      <vt:lpstr>Calibri</vt:lpstr>
      <vt:lpstr>Times New Roman</vt:lpstr>
      <vt:lpstr>FXW Theme</vt:lpstr>
      <vt:lpstr>FXW Equity and Justice Forum Town Hall  February 15, 2022</vt:lpstr>
      <vt:lpstr>Agenda</vt:lpstr>
      <vt:lpstr>Equity and Justice Forum: Objective </vt:lpstr>
      <vt:lpstr>Equity and Justice Forum: Objective </vt:lpstr>
      <vt:lpstr>Equity and Justice Forum: Outcomes </vt:lpstr>
      <vt:lpstr>EJF: Committee Leadership </vt:lpstr>
      <vt:lpstr>PowerPoint Presentation</vt:lpstr>
      <vt:lpstr>Recruit and Retain a Diverse Workforce </vt:lpstr>
      <vt:lpstr>Recruit and Retain a Diverse Workforce </vt:lpstr>
      <vt:lpstr>Recruit and Retain a Diverse Workforce </vt:lpstr>
      <vt:lpstr>     </vt:lpstr>
      <vt:lpstr>Diversity, Equity and Justice Training for Faculty and Staff</vt:lpstr>
      <vt:lpstr>Diversity, Equity and Justice Training for Faculty and Staff</vt:lpstr>
      <vt:lpstr>PowerPoint Presentation</vt:lpstr>
      <vt:lpstr>PowerPoint Presentation</vt:lpstr>
      <vt:lpstr>Diversity, Equity and Justice Training for Faculty and Staff</vt:lpstr>
      <vt:lpstr>Diversity, Equity and Justice Training for Faculty and Staff</vt:lpstr>
      <vt:lpstr>   </vt:lpstr>
      <vt:lpstr>Cultural Competency in Curriculum</vt:lpstr>
      <vt:lpstr>   </vt:lpstr>
      <vt:lpstr>   </vt:lpstr>
      <vt:lpstr>   </vt:lpstr>
      <vt:lpstr>Admissions: Recruitment and Retention of Families of Color </vt:lpstr>
      <vt:lpstr>   </vt:lpstr>
      <vt:lpstr>   </vt:lpstr>
      <vt:lpstr>Admissions: Recruitment and Retention of Families of Color </vt:lpstr>
      <vt:lpstr>PowerPoint Presentation</vt:lpstr>
      <vt:lpstr>Community</vt:lpstr>
      <vt:lpstr>   </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and Justice Forum </dc:title>
  <dc:creator>Michael Kennedy</dc:creator>
  <cp:lastModifiedBy>Eboni Dixon</cp:lastModifiedBy>
  <cp:revision>1</cp:revision>
  <cp:lastPrinted>2022-03-23T19:04:19Z</cp:lastPrinted>
  <dcterms:created xsi:type="dcterms:W3CDTF">2020-11-04T23:37:04Z</dcterms:created>
  <dcterms:modified xsi:type="dcterms:W3CDTF">2022-03-28T17:04:39Z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0x010100383F1BECD1CDD149B4986F53E5E0811A</vt:lpwstr>
  </property>
</Properties>
</file>